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Lst>
  <p:notesMasterIdLst>
    <p:notesMasterId r:id="rId35"/>
  </p:notesMasterIdLst>
  <p:handoutMasterIdLst>
    <p:handoutMasterId r:id="rId36"/>
  </p:handoutMasterIdLst>
  <p:sldIdLst>
    <p:sldId id="277" r:id="rId8"/>
    <p:sldId id="257" r:id="rId9"/>
    <p:sldId id="258" r:id="rId10"/>
    <p:sldId id="280" r:id="rId11"/>
    <p:sldId id="283" r:id="rId12"/>
    <p:sldId id="282" r:id="rId13"/>
    <p:sldId id="292" r:id="rId14"/>
    <p:sldId id="261" r:id="rId15"/>
    <p:sldId id="284" r:id="rId16"/>
    <p:sldId id="266" r:id="rId17"/>
    <p:sldId id="285" r:id="rId18"/>
    <p:sldId id="286" r:id="rId19"/>
    <p:sldId id="264" r:id="rId20"/>
    <p:sldId id="265" r:id="rId21"/>
    <p:sldId id="287" r:id="rId22"/>
    <p:sldId id="293" r:id="rId23"/>
    <p:sldId id="262" r:id="rId24"/>
    <p:sldId id="281" r:id="rId25"/>
    <p:sldId id="269" r:id="rId26"/>
    <p:sldId id="290" r:id="rId27"/>
    <p:sldId id="288" r:id="rId28"/>
    <p:sldId id="274" r:id="rId29"/>
    <p:sldId id="291" r:id="rId30"/>
    <p:sldId id="289" r:id="rId31"/>
    <p:sldId id="278" r:id="rId32"/>
    <p:sldId id="279" r:id="rId33"/>
    <p:sldId id="276" r:id="rId34"/>
  </p:sldIdLst>
  <p:sldSz cx="18288000" cy="10287000"/>
  <p:notesSz cx="6858000" cy="9144000"/>
  <p:embeddedFontLst>
    <p:embeddedFont>
      <p:font typeface="Open Sans 2" panose="02010600030101010101" charset="-122"/>
      <p:regular r:id="rId37"/>
    </p:embeddedFont>
    <p:embeddedFont>
      <p:font typeface="Calibri" panose="020F0502020204030204" pitchFamily="34" charset="0"/>
      <p:regular r:id="rId38"/>
      <p:bold r:id="rId39"/>
      <p:italic r:id="rId40"/>
      <p:boldItalic r:id="rId41"/>
    </p:embeddedFont>
    <p:embeddedFont>
      <p:font typeface="Nirmala UI Semilight" panose="020B0402040204020203" pitchFamily="34" charset="0"/>
      <p:regular r:id="rId42"/>
    </p:embeddedFont>
    <p:embeddedFont>
      <p:font typeface="华文细黑" panose="02010600040101010101" pitchFamily="2" charset="-122"/>
      <p:regular r:id="rId43"/>
    </p:embeddedFont>
    <p:embeddedFont>
      <p:font typeface="微软雅黑" panose="020B0503020204020204" pitchFamily="34" charset="-122"/>
      <p:regular r:id="rId44"/>
      <p:bold r:id="rId45"/>
    </p:embeddedFont>
  </p:embeddedFontLst>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5" userDrawn="1">
          <p15:clr>
            <a:srgbClr val="A4A3A4"/>
          </p15:clr>
        </p15:guide>
        <p15:guide id="2" pos="28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FEE"/>
    <a:srgbClr val="B5DAE3"/>
    <a:srgbClr val="A3D3E2"/>
    <a:srgbClr val="BEDDE6"/>
    <a:srgbClr val="D8E6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61" d="100"/>
          <a:sy n="61" d="100"/>
        </p:scale>
        <p:origin x="221" y="466"/>
      </p:cViewPr>
      <p:guideLst>
        <p:guide orient="horz" pos="2085"/>
        <p:guide pos="284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3.fntdata"/><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handoutMaster" Target="handoutMasters/handoutMaster1.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2.fntdata"/><Relationship Id="rId46" Type="http://schemas.openxmlformats.org/officeDocument/2006/relationships/tags" Target="tags/tag1.xml"/><Relationship Id="rId20" Type="http://schemas.openxmlformats.org/officeDocument/2006/relationships/slide" Target="slides/slide13.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2023-05-27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2023-05-27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Master" Target="../slideMasters/slideMaster1.xml"/><Relationship Id="rId5" Type="http://schemas.openxmlformats.org/officeDocument/2006/relationships/tags" Target="../tags/tag14.xml"/><Relationship Id="rId4" Type="http://schemas.openxmlformats.org/officeDocument/2006/relationships/tags" Target="../tags/tag13.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slideMaster" Target="../slideMasters/slideMaster1.xml"/><Relationship Id="rId4" Type="http://schemas.openxmlformats.org/officeDocument/2006/relationships/tags" Target="../tags/tag60.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1.xml"/><Relationship Id="rId5" Type="http://schemas.openxmlformats.org/officeDocument/2006/relationships/tags" Target="../tags/tag65.xml"/><Relationship Id="rId4" Type="http://schemas.openxmlformats.org/officeDocument/2006/relationships/tags" Target="../tags/tag64.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slideMaster" Target="../slideMasters/slideMaster2.xml"/><Relationship Id="rId5" Type="http://schemas.openxmlformats.org/officeDocument/2006/relationships/tags" Target="../tags/tag79.xml"/><Relationship Id="rId4" Type="http://schemas.openxmlformats.org/officeDocument/2006/relationships/tags" Target="../tags/tag78.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slideMaster" Target="../slideMasters/slideMaster2.xml"/><Relationship Id="rId5" Type="http://schemas.openxmlformats.org/officeDocument/2006/relationships/tags" Target="../tags/tag84.xml"/><Relationship Id="rId4" Type="http://schemas.openxmlformats.org/officeDocument/2006/relationships/tags" Target="../tags/tag83.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slideMaster" Target="../slideMasters/slideMaster2.xml"/><Relationship Id="rId5" Type="http://schemas.openxmlformats.org/officeDocument/2006/relationships/tags" Target="../tags/tag89.xml"/><Relationship Id="rId4" Type="http://schemas.openxmlformats.org/officeDocument/2006/relationships/tags" Target="../tags/tag88.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92.xml"/><Relationship Id="rId7" Type="http://schemas.openxmlformats.org/officeDocument/2006/relationships/slideMaster" Target="../slideMasters/slideMaster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03.xml"/><Relationship Id="rId3" Type="http://schemas.openxmlformats.org/officeDocument/2006/relationships/tags" Target="../tags/tag98.xml"/><Relationship Id="rId7" Type="http://schemas.openxmlformats.org/officeDocument/2006/relationships/tags" Target="../tags/tag102.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slideMaster" Target="../slideMasters/slideMaster2.xml"/><Relationship Id="rId4" Type="http://schemas.openxmlformats.org/officeDocument/2006/relationships/tags" Target="../tags/tag107.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13.xml"/><Relationship Id="rId7" Type="http://schemas.openxmlformats.org/officeDocument/2006/relationships/slideMaster" Target="../slideMasters/slideMaster2.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slideMaster" Target="../slideMasters/slideMaster1.xml"/><Relationship Id="rId5" Type="http://schemas.openxmlformats.org/officeDocument/2006/relationships/tags" Target="../tags/tag19.xml"/><Relationship Id="rId4" Type="http://schemas.openxmlformats.org/officeDocument/2006/relationships/tags" Target="../tags/tag18.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slideMaster" Target="../slideMasters/slideMaster2.xml"/><Relationship Id="rId5" Type="http://schemas.openxmlformats.org/officeDocument/2006/relationships/tags" Target="../tags/tag121.xml"/><Relationship Id="rId4" Type="http://schemas.openxmlformats.org/officeDocument/2006/relationships/tags" Target="../tags/tag120.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slideMaster" Target="../slideMasters/slideMaster2.xml"/><Relationship Id="rId4" Type="http://schemas.openxmlformats.org/officeDocument/2006/relationships/tags" Target="../tags/tag125.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Master" Target="../slideMasters/slideMaster2.xml"/><Relationship Id="rId5" Type="http://schemas.openxmlformats.org/officeDocument/2006/relationships/tags" Target="../tags/tag130.xml"/><Relationship Id="rId4" Type="http://schemas.openxmlformats.org/officeDocument/2006/relationships/tags" Target="../tags/tag129.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slideMaster" Target="../slideMasters/slideMaster3.xml"/><Relationship Id="rId5" Type="http://schemas.openxmlformats.org/officeDocument/2006/relationships/tags" Target="../tags/tag144.xml"/><Relationship Id="rId4" Type="http://schemas.openxmlformats.org/officeDocument/2006/relationships/tags" Target="../tags/tag143.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slideMaster" Target="../slideMasters/slideMaster3.xml"/><Relationship Id="rId5" Type="http://schemas.openxmlformats.org/officeDocument/2006/relationships/tags" Target="../tags/tag149.xml"/><Relationship Id="rId4" Type="http://schemas.openxmlformats.org/officeDocument/2006/relationships/tags" Target="../tags/tag148.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slideMaster" Target="../slideMasters/slideMaster3.xml"/><Relationship Id="rId5" Type="http://schemas.openxmlformats.org/officeDocument/2006/relationships/tags" Target="../tags/tag154.xml"/><Relationship Id="rId4" Type="http://schemas.openxmlformats.org/officeDocument/2006/relationships/tags" Target="../tags/tag15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57.xml"/><Relationship Id="rId7" Type="http://schemas.openxmlformats.org/officeDocument/2006/relationships/slideMaster" Target="../slideMasters/slideMaster3.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tags" Target="../tags/tag158.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68.xml"/><Relationship Id="rId3" Type="http://schemas.openxmlformats.org/officeDocument/2006/relationships/tags" Target="../tags/tag163.xml"/><Relationship Id="rId7" Type="http://schemas.openxmlformats.org/officeDocument/2006/relationships/tags" Target="../tags/tag167.xml"/><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tags" Target="../tags/tag166.xml"/><Relationship Id="rId5" Type="http://schemas.openxmlformats.org/officeDocument/2006/relationships/tags" Target="../tags/tag165.xml"/><Relationship Id="rId4" Type="http://schemas.openxmlformats.org/officeDocument/2006/relationships/tags" Target="../tags/tag164.xml"/><Relationship Id="rId9"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 Id="rId5" Type="http://schemas.openxmlformats.org/officeDocument/2006/relationships/slideMaster" Target="../slideMasters/slideMaster3.xml"/><Relationship Id="rId4" Type="http://schemas.openxmlformats.org/officeDocument/2006/relationships/tags" Target="../tags/tag1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tags" Target="../tags/tag173.xml"/><Relationship Id="rId4"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Master" Target="../slideMasters/slideMaster1.xml"/><Relationship Id="rId5" Type="http://schemas.openxmlformats.org/officeDocument/2006/relationships/tags" Target="../tags/tag24.xml"/><Relationship Id="rId4" Type="http://schemas.openxmlformats.org/officeDocument/2006/relationships/tags" Target="../tags/tag23.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78.xml"/><Relationship Id="rId7" Type="http://schemas.openxmlformats.org/officeDocument/2006/relationships/slideMaster" Target="../slideMasters/slideMaster3.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tags" Target="../tags/tag179.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slideMaster" Target="../slideMasters/slideMaster3.xml"/><Relationship Id="rId5" Type="http://schemas.openxmlformats.org/officeDocument/2006/relationships/tags" Target="../tags/tag186.xml"/><Relationship Id="rId4" Type="http://schemas.openxmlformats.org/officeDocument/2006/relationships/tags" Target="../tags/tag185.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tags" Target="../tags/tag187.xml"/><Relationship Id="rId5" Type="http://schemas.openxmlformats.org/officeDocument/2006/relationships/slideMaster" Target="../slideMasters/slideMaster3.xml"/><Relationship Id="rId4" Type="http://schemas.openxmlformats.org/officeDocument/2006/relationships/tags" Target="../tags/tag190.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slideMaster" Target="../slideMasters/slideMaster3.xml"/><Relationship Id="rId5" Type="http://schemas.openxmlformats.org/officeDocument/2006/relationships/tags" Target="../tags/tag195.xml"/><Relationship Id="rId4" Type="http://schemas.openxmlformats.org/officeDocument/2006/relationships/tags" Target="../tags/tag19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slideMaster" Target="../slideMasters/slideMaster4.xml"/><Relationship Id="rId5" Type="http://schemas.openxmlformats.org/officeDocument/2006/relationships/tags" Target="../tags/tag210.xml"/><Relationship Id="rId4" Type="http://schemas.openxmlformats.org/officeDocument/2006/relationships/tags" Target="../tags/tag209.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213.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slideMaster" Target="../slideMasters/slideMaster4.xml"/><Relationship Id="rId5" Type="http://schemas.openxmlformats.org/officeDocument/2006/relationships/tags" Target="../tags/tag215.xml"/><Relationship Id="rId4" Type="http://schemas.openxmlformats.org/officeDocument/2006/relationships/tags" Target="../tags/tag214.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18.xml"/><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slideMaster" Target="../slideMasters/slideMaster4.xml"/><Relationship Id="rId5" Type="http://schemas.openxmlformats.org/officeDocument/2006/relationships/tags" Target="../tags/tag220.xml"/><Relationship Id="rId4" Type="http://schemas.openxmlformats.org/officeDocument/2006/relationships/tags" Target="../tags/tag219.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223.xml"/><Relationship Id="rId7" Type="http://schemas.openxmlformats.org/officeDocument/2006/relationships/slideMaster" Target="../slideMasters/slideMaster4.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234.xml"/><Relationship Id="rId3" Type="http://schemas.openxmlformats.org/officeDocument/2006/relationships/tags" Target="../tags/tag229.xml"/><Relationship Id="rId7" Type="http://schemas.openxmlformats.org/officeDocument/2006/relationships/tags" Target="../tags/tag233.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9"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tags" Target="../tags/tag235.xml"/><Relationship Id="rId5" Type="http://schemas.openxmlformats.org/officeDocument/2006/relationships/slideMaster" Target="../slideMasters/slideMaster4.xml"/><Relationship Id="rId4" Type="http://schemas.openxmlformats.org/officeDocument/2006/relationships/tags" Target="../tags/tag238.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tags" Target="../tags/tag239.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244.xml"/><Relationship Id="rId7" Type="http://schemas.openxmlformats.org/officeDocument/2006/relationships/slideMaster" Target="../slideMasters/slideMaster4.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5" Type="http://schemas.openxmlformats.org/officeDocument/2006/relationships/tags" Target="../tags/tag246.xml"/><Relationship Id="rId4" Type="http://schemas.openxmlformats.org/officeDocument/2006/relationships/tags" Target="../tags/tag245.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slideMaster" Target="../slideMasters/slideMaster4.xml"/><Relationship Id="rId5" Type="http://schemas.openxmlformats.org/officeDocument/2006/relationships/tags" Target="../tags/tag252.xml"/><Relationship Id="rId4" Type="http://schemas.openxmlformats.org/officeDocument/2006/relationships/tags" Target="../tags/tag251.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 Id="rId5" Type="http://schemas.openxmlformats.org/officeDocument/2006/relationships/slideMaster" Target="../slideMasters/slideMaster4.xml"/><Relationship Id="rId4" Type="http://schemas.openxmlformats.org/officeDocument/2006/relationships/tags" Target="../tags/tag256.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259.xml"/><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slideMaster" Target="../slideMasters/slideMaster4.xml"/><Relationship Id="rId5" Type="http://schemas.openxmlformats.org/officeDocument/2006/relationships/tags" Target="../tags/tag261.xml"/><Relationship Id="rId4" Type="http://schemas.openxmlformats.org/officeDocument/2006/relationships/tags" Target="../tags/tag260.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273.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slideMaster" Target="../slideMasters/slideMaster5.xml"/><Relationship Id="rId5" Type="http://schemas.openxmlformats.org/officeDocument/2006/relationships/tags" Target="../tags/tag275.xml"/><Relationship Id="rId4" Type="http://schemas.openxmlformats.org/officeDocument/2006/relationships/tags" Target="../tags/tag274.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278.xml"/><Relationship Id="rId2" Type="http://schemas.openxmlformats.org/officeDocument/2006/relationships/tags" Target="../tags/tag277.xml"/><Relationship Id="rId1" Type="http://schemas.openxmlformats.org/officeDocument/2006/relationships/tags" Target="../tags/tag276.xml"/><Relationship Id="rId6" Type="http://schemas.openxmlformats.org/officeDocument/2006/relationships/slideMaster" Target="../slideMasters/slideMaster5.xml"/><Relationship Id="rId5" Type="http://schemas.openxmlformats.org/officeDocument/2006/relationships/tags" Target="../tags/tag280.xml"/><Relationship Id="rId4" Type="http://schemas.openxmlformats.org/officeDocument/2006/relationships/tags" Target="../tags/tag279.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slideMaster" Target="../slideMasters/slideMaster5.xml"/><Relationship Id="rId5" Type="http://schemas.openxmlformats.org/officeDocument/2006/relationships/tags" Target="../tags/tag285.xml"/><Relationship Id="rId4" Type="http://schemas.openxmlformats.org/officeDocument/2006/relationships/tags" Target="../tags/tag284.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288.xml"/><Relationship Id="rId7" Type="http://schemas.openxmlformats.org/officeDocument/2006/relationships/slideMaster" Target="../slideMasters/slideMaster5.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5" Type="http://schemas.openxmlformats.org/officeDocument/2006/relationships/tags" Target="../tags/tag290.xml"/><Relationship Id="rId4" Type="http://schemas.openxmlformats.org/officeDocument/2006/relationships/tags" Target="../tags/tag289.xml"/></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299.xml"/><Relationship Id="rId3" Type="http://schemas.openxmlformats.org/officeDocument/2006/relationships/tags" Target="../tags/tag294.xml"/><Relationship Id="rId7" Type="http://schemas.openxmlformats.org/officeDocument/2006/relationships/tags" Target="../tags/tag298.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8.xml"/><Relationship Id="rId3" Type="http://schemas.openxmlformats.org/officeDocument/2006/relationships/tags" Target="../tags/tag33.xml"/><Relationship Id="rId7" Type="http://schemas.openxmlformats.org/officeDocument/2006/relationships/tags" Target="../tags/tag37.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302.xml"/><Relationship Id="rId2" Type="http://schemas.openxmlformats.org/officeDocument/2006/relationships/tags" Target="../tags/tag301.xml"/><Relationship Id="rId1" Type="http://schemas.openxmlformats.org/officeDocument/2006/relationships/tags" Target="../tags/tag300.xml"/><Relationship Id="rId5" Type="http://schemas.openxmlformats.org/officeDocument/2006/relationships/slideMaster" Target="../slideMasters/slideMaster5.xml"/><Relationship Id="rId4" Type="http://schemas.openxmlformats.org/officeDocument/2006/relationships/tags" Target="../tags/tag303.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306.xml"/><Relationship Id="rId2" Type="http://schemas.openxmlformats.org/officeDocument/2006/relationships/tags" Target="../tags/tag305.xml"/><Relationship Id="rId1" Type="http://schemas.openxmlformats.org/officeDocument/2006/relationships/tags" Target="../tags/tag304.xml"/><Relationship Id="rId4"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309.xml"/><Relationship Id="rId7" Type="http://schemas.openxmlformats.org/officeDocument/2006/relationships/slideMaster" Target="../slideMasters/slideMaster5.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tags" Target="../tags/tag312.xml"/><Relationship Id="rId5" Type="http://schemas.openxmlformats.org/officeDocument/2006/relationships/tags" Target="../tags/tag311.xml"/><Relationship Id="rId4" Type="http://schemas.openxmlformats.org/officeDocument/2006/relationships/tags" Target="../tags/tag310.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315.xml"/><Relationship Id="rId2" Type="http://schemas.openxmlformats.org/officeDocument/2006/relationships/tags" Target="../tags/tag314.xml"/><Relationship Id="rId1" Type="http://schemas.openxmlformats.org/officeDocument/2006/relationships/tags" Target="../tags/tag313.xml"/><Relationship Id="rId6" Type="http://schemas.openxmlformats.org/officeDocument/2006/relationships/slideMaster" Target="../slideMasters/slideMaster5.xml"/><Relationship Id="rId5" Type="http://schemas.openxmlformats.org/officeDocument/2006/relationships/tags" Target="../tags/tag317.xml"/><Relationship Id="rId4" Type="http://schemas.openxmlformats.org/officeDocument/2006/relationships/tags" Target="../tags/tag31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320.xml"/><Relationship Id="rId2" Type="http://schemas.openxmlformats.org/officeDocument/2006/relationships/tags" Target="../tags/tag319.xml"/><Relationship Id="rId1" Type="http://schemas.openxmlformats.org/officeDocument/2006/relationships/tags" Target="../tags/tag318.xml"/><Relationship Id="rId5" Type="http://schemas.openxmlformats.org/officeDocument/2006/relationships/slideMaster" Target="../slideMasters/slideMaster5.xml"/><Relationship Id="rId4" Type="http://schemas.openxmlformats.org/officeDocument/2006/relationships/tags" Target="../tags/tag321.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Master" Target="../slideMasters/slideMaster5.xml"/><Relationship Id="rId5" Type="http://schemas.openxmlformats.org/officeDocument/2006/relationships/tags" Target="../tags/tag326.xml"/><Relationship Id="rId4" Type="http://schemas.openxmlformats.org/officeDocument/2006/relationships/tags" Target="../tags/tag325.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336.xml"/><Relationship Id="rId2" Type="http://schemas.openxmlformats.org/officeDocument/2006/relationships/tags" Target="../tags/tag335.xml"/><Relationship Id="rId1" Type="http://schemas.openxmlformats.org/officeDocument/2006/relationships/tags" Target="../tags/tag334.xml"/><Relationship Id="rId6" Type="http://schemas.openxmlformats.org/officeDocument/2006/relationships/slideMaster" Target="../slideMasters/slideMaster6.xml"/><Relationship Id="rId5" Type="http://schemas.openxmlformats.org/officeDocument/2006/relationships/tags" Target="../tags/tag338.xml"/><Relationship Id="rId4" Type="http://schemas.openxmlformats.org/officeDocument/2006/relationships/tags" Target="../tags/tag337.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341.xml"/><Relationship Id="rId2" Type="http://schemas.openxmlformats.org/officeDocument/2006/relationships/tags" Target="../tags/tag340.xml"/><Relationship Id="rId1" Type="http://schemas.openxmlformats.org/officeDocument/2006/relationships/tags" Target="../tags/tag339.xml"/><Relationship Id="rId6" Type="http://schemas.openxmlformats.org/officeDocument/2006/relationships/slideMaster" Target="../slideMasters/slideMaster6.xml"/><Relationship Id="rId5" Type="http://schemas.openxmlformats.org/officeDocument/2006/relationships/tags" Target="../tags/tag343.xml"/><Relationship Id="rId4" Type="http://schemas.openxmlformats.org/officeDocument/2006/relationships/tags" Target="../tags/tag342.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346.xml"/><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slideMaster" Target="../slideMasters/slideMaster6.xml"/><Relationship Id="rId5" Type="http://schemas.openxmlformats.org/officeDocument/2006/relationships/tags" Target="../tags/tag348.xml"/><Relationship Id="rId4" Type="http://schemas.openxmlformats.org/officeDocument/2006/relationships/tags" Target="../tags/tag347.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351.xml"/><Relationship Id="rId7" Type="http://schemas.openxmlformats.org/officeDocument/2006/relationships/slideMaster" Target="../slideMasters/slideMaster6.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tags" Target="../tags/tag352.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slideMaster" Target="../slideMasters/slideMaster1.xml"/><Relationship Id="rId4" Type="http://schemas.openxmlformats.org/officeDocument/2006/relationships/tags" Target="../tags/tag42.xml"/></Relationships>
</file>

<file path=ppt/slideLayouts/_rels/slideLayout60.xml.rels><?xml version="1.0" encoding="UTF-8" standalone="yes"?>
<Relationships xmlns="http://schemas.openxmlformats.org/package/2006/relationships"><Relationship Id="rId8" Type="http://schemas.openxmlformats.org/officeDocument/2006/relationships/tags" Target="../tags/tag362.xml"/><Relationship Id="rId3" Type="http://schemas.openxmlformats.org/officeDocument/2006/relationships/tags" Target="../tags/tag357.xml"/><Relationship Id="rId7" Type="http://schemas.openxmlformats.org/officeDocument/2006/relationships/tags" Target="../tags/tag361.xml"/><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tags" Target="../tags/tag360.xml"/><Relationship Id="rId5" Type="http://schemas.openxmlformats.org/officeDocument/2006/relationships/tags" Target="../tags/tag359.xml"/><Relationship Id="rId4" Type="http://schemas.openxmlformats.org/officeDocument/2006/relationships/tags" Target="../tags/tag358.xml"/><Relationship Id="rId9"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365.xml"/><Relationship Id="rId2" Type="http://schemas.openxmlformats.org/officeDocument/2006/relationships/tags" Target="../tags/tag364.xml"/><Relationship Id="rId1" Type="http://schemas.openxmlformats.org/officeDocument/2006/relationships/tags" Target="../tags/tag363.xml"/><Relationship Id="rId5" Type="http://schemas.openxmlformats.org/officeDocument/2006/relationships/slideMaster" Target="../slideMasters/slideMaster6.xml"/><Relationship Id="rId4" Type="http://schemas.openxmlformats.org/officeDocument/2006/relationships/tags" Target="../tags/tag366.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369.xml"/><Relationship Id="rId2" Type="http://schemas.openxmlformats.org/officeDocument/2006/relationships/tags" Target="../tags/tag368.xml"/><Relationship Id="rId1" Type="http://schemas.openxmlformats.org/officeDocument/2006/relationships/tags" Target="../tags/tag367.xml"/><Relationship Id="rId4"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372.xml"/><Relationship Id="rId7" Type="http://schemas.openxmlformats.org/officeDocument/2006/relationships/slideMaster" Target="../slideMasters/slideMaster6.xml"/><Relationship Id="rId2" Type="http://schemas.openxmlformats.org/officeDocument/2006/relationships/tags" Target="../tags/tag371.xml"/><Relationship Id="rId1" Type="http://schemas.openxmlformats.org/officeDocument/2006/relationships/tags" Target="../tags/tag370.xml"/><Relationship Id="rId6" Type="http://schemas.openxmlformats.org/officeDocument/2006/relationships/tags" Target="../tags/tag375.xml"/><Relationship Id="rId5" Type="http://schemas.openxmlformats.org/officeDocument/2006/relationships/tags" Target="../tags/tag374.xml"/><Relationship Id="rId4" Type="http://schemas.openxmlformats.org/officeDocument/2006/relationships/tags" Target="../tags/tag373.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378.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slideMaster" Target="../slideMasters/slideMaster6.xml"/><Relationship Id="rId5" Type="http://schemas.openxmlformats.org/officeDocument/2006/relationships/tags" Target="../tags/tag380.xml"/><Relationship Id="rId4" Type="http://schemas.openxmlformats.org/officeDocument/2006/relationships/tags" Target="../tags/tag379.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383.xml"/><Relationship Id="rId2" Type="http://schemas.openxmlformats.org/officeDocument/2006/relationships/tags" Target="../tags/tag382.xml"/><Relationship Id="rId1" Type="http://schemas.openxmlformats.org/officeDocument/2006/relationships/tags" Target="../tags/tag381.xml"/><Relationship Id="rId5" Type="http://schemas.openxmlformats.org/officeDocument/2006/relationships/slideMaster" Target="../slideMasters/slideMaster6.xml"/><Relationship Id="rId4" Type="http://schemas.openxmlformats.org/officeDocument/2006/relationships/tags" Target="../tags/tag384.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387.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slideMaster" Target="../slideMasters/slideMaster6.xml"/><Relationship Id="rId5" Type="http://schemas.openxmlformats.org/officeDocument/2006/relationships/tags" Target="../tags/tag389.xml"/><Relationship Id="rId4" Type="http://schemas.openxmlformats.org/officeDocument/2006/relationships/tags" Target="../tags/tag388.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402.xml"/><Relationship Id="rId2" Type="http://schemas.openxmlformats.org/officeDocument/2006/relationships/tags" Target="../tags/tag401.xml"/><Relationship Id="rId1" Type="http://schemas.openxmlformats.org/officeDocument/2006/relationships/tags" Target="../tags/tag400.xml"/><Relationship Id="rId6" Type="http://schemas.openxmlformats.org/officeDocument/2006/relationships/slideMaster" Target="../slideMasters/slideMaster7.xml"/><Relationship Id="rId5" Type="http://schemas.openxmlformats.org/officeDocument/2006/relationships/tags" Target="../tags/tag404.xml"/><Relationship Id="rId4" Type="http://schemas.openxmlformats.org/officeDocument/2006/relationships/tags" Target="../tags/tag403.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407.xml"/><Relationship Id="rId2" Type="http://schemas.openxmlformats.org/officeDocument/2006/relationships/tags" Target="../tags/tag406.xml"/><Relationship Id="rId1" Type="http://schemas.openxmlformats.org/officeDocument/2006/relationships/tags" Target="../tags/tag405.xml"/><Relationship Id="rId6" Type="http://schemas.openxmlformats.org/officeDocument/2006/relationships/slideMaster" Target="../slideMasters/slideMaster7.xml"/><Relationship Id="rId5" Type="http://schemas.openxmlformats.org/officeDocument/2006/relationships/tags" Target="../tags/tag409.xml"/><Relationship Id="rId4" Type="http://schemas.openxmlformats.org/officeDocument/2006/relationships/tags" Target="../tags/tag408.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412.xml"/><Relationship Id="rId2" Type="http://schemas.openxmlformats.org/officeDocument/2006/relationships/tags" Target="../tags/tag411.xml"/><Relationship Id="rId1" Type="http://schemas.openxmlformats.org/officeDocument/2006/relationships/tags" Target="../tags/tag410.xml"/><Relationship Id="rId6" Type="http://schemas.openxmlformats.org/officeDocument/2006/relationships/slideMaster" Target="../slideMasters/slideMaster7.xml"/><Relationship Id="rId5" Type="http://schemas.openxmlformats.org/officeDocument/2006/relationships/tags" Target="../tags/tag414.xml"/><Relationship Id="rId4" Type="http://schemas.openxmlformats.org/officeDocument/2006/relationships/tags" Target="../tags/tag413.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417.xml"/><Relationship Id="rId7" Type="http://schemas.openxmlformats.org/officeDocument/2006/relationships/slideMaster" Target="../slideMasters/slideMaster7.xml"/><Relationship Id="rId2" Type="http://schemas.openxmlformats.org/officeDocument/2006/relationships/tags" Target="../tags/tag416.xml"/><Relationship Id="rId1" Type="http://schemas.openxmlformats.org/officeDocument/2006/relationships/tags" Target="../tags/tag415.xml"/><Relationship Id="rId6" Type="http://schemas.openxmlformats.org/officeDocument/2006/relationships/tags" Target="../tags/tag420.xml"/><Relationship Id="rId5" Type="http://schemas.openxmlformats.org/officeDocument/2006/relationships/tags" Target="../tags/tag419.xml"/><Relationship Id="rId4" Type="http://schemas.openxmlformats.org/officeDocument/2006/relationships/tags" Target="../tags/tag418.xml"/></Relationships>
</file>

<file path=ppt/slideLayouts/_rels/slideLayout71.xml.rels><?xml version="1.0" encoding="UTF-8" standalone="yes"?>
<Relationships xmlns="http://schemas.openxmlformats.org/package/2006/relationships"><Relationship Id="rId8" Type="http://schemas.openxmlformats.org/officeDocument/2006/relationships/tags" Target="../tags/tag428.xml"/><Relationship Id="rId3" Type="http://schemas.openxmlformats.org/officeDocument/2006/relationships/tags" Target="../tags/tag423.xml"/><Relationship Id="rId7" Type="http://schemas.openxmlformats.org/officeDocument/2006/relationships/tags" Target="../tags/tag427.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tags" Target="../tags/tag426.xml"/><Relationship Id="rId5" Type="http://schemas.openxmlformats.org/officeDocument/2006/relationships/tags" Target="../tags/tag425.xml"/><Relationship Id="rId4" Type="http://schemas.openxmlformats.org/officeDocument/2006/relationships/tags" Target="../tags/tag424.xml"/><Relationship Id="rId9"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431.xml"/><Relationship Id="rId2" Type="http://schemas.openxmlformats.org/officeDocument/2006/relationships/tags" Target="../tags/tag430.xml"/><Relationship Id="rId1" Type="http://schemas.openxmlformats.org/officeDocument/2006/relationships/tags" Target="../tags/tag429.xml"/><Relationship Id="rId5" Type="http://schemas.openxmlformats.org/officeDocument/2006/relationships/slideMaster" Target="../slideMasters/slideMaster7.xml"/><Relationship Id="rId4" Type="http://schemas.openxmlformats.org/officeDocument/2006/relationships/tags" Target="../tags/tag432.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435.xml"/><Relationship Id="rId2" Type="http://schemas.openxmlformats.org/officeDocument/2006/relationships/tags" Target="../tags/tag434.xml"/><Relationship Id="rId1" Type="http://schemas.openxmlformats.org/officeDocument/2006/relationships/tags" Target="../tags/tag433.xml"/><Relationship Id="rId4"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438.xml"/><Relationship Id="rId7" Type="http://schemas.openxmlformats.org/officeDocument/2006/relationships/slideMaster" Target="../slideMasters/slideMaster7.xml"/><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tags" Target="../tags/tag441.xml"/><Relationship Id="rId5" Type="http://schemas.openxmlformats.org/officeDocument/2006/relationships/tags" Target="../tags/tag440.xml"/><Relationship Id="rId4" Type="http://schemas.openxmlformats.org/officeDocument/2006/relationships/tags" Target="../tags/tag439.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444.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slideMaster" Target="../slideMasters/slideMaster7.xml"/><Relationship Id="rId5" Type="http://schemas.openxmlformats.org/officeDocument/2006/relationships/tags" Target="../tags/tag446.xml"/><Relationship Id="rId4" Type="http://schemas.openxmlformats.org/officeDocument/2006/relationships/tags" Target="../tags/tag445.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 Id="rId5" Type="http://schemas.openxmlformats.org/officeDocument/2006/relationships/slideMaster" Target="../slideMasters/slideMaster7.xml"/><Relationship Id="rId4" Type="http://schemas.openxmlformats.org/officeDocument/2006/relationships/tags" Target="../tags/tag450.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453.xml"/><Relationship Id="rId2" Type="http://schemas.openxmlformats.org/officeDocument/2006/relationships/tags" Target="../tags/tag452.xml"/><Relationship Id="rId1" Type="http://schemas.openxmlformats.org/officeDocument/2006/relationships/tags" Target="../tags/tag451.xml"/><Relationship Id="rId6" Type="http://schemas.openxmlformats.org/officeDocument/2006/relationships/slideMaster" Target="../slideMasters/slideMaster7.xml"/><Relationship Id="rId5" Type="http://schemas.openxmlformats.org/officeDocument/2006/relationships/tags" Target="../tags/tag455.xml"/><Relationship Id="rId4" Type="http://schemas.openxmlformats.org/officeDocument/2006/relationships/tags" Target="../tags/tag454.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slideMaster" Target="../slideMasters/slideMaster1.xml"/><Relationship Id="rId5" Type="http://schemas.openxmlformats.org/officeDocument/2006/relationships/tags" Target="../tags/tag56.xml"/><Relationship Id="rId4" Type="http://schemas.openxmlformats.org/officeDocument/2006/relationships/tags" Target="../tags/tag5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798200" y="1371600"/>
            <a:ext cx="14698800" cy="3855600"/>
          </a:xfrm>
        </p:spPr>
        <p:txBody>
          <a:bodyPr lIns="90000" tIns="46800" rIns="90000" bIns="46800" anchor="b" anchorCtr="0">
            <a:normAutofit/>
          </a:bodyPr>
          <a:lstStyle>
            <a:lvl1pPr algn="ctr">
              <a:defRPr sz="9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798200" y="5340600"/>
            <a:ext cx="14698800" cy="2208600"/>
          </a:xfrm>
        </p:spPr>
        <p:txBody>
          <a:bodyPr lIns="90000" tIns="46800" rIns="90000" bIns="46800">
            <a:normAutofit/>
          </a:bodyPr>
          <a:lstStyle>
            <a:lvl1pPr marL="0" indent="0" algn="ctr">
              <a:lnSpc>
                <a:spcPct val="110000"/>
              </a:lnSpc>
              <a:buNone/>
              <a:defRPr sz="3600" spc="2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2023-05-27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912600" y="1161000"/>
            <a:ext cx="16459200" cy="82242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2023-05-27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798200" y="3726000"/>
            <a:ext cx="14698800" cy="1528200"/>
          </a:xfrm>
        </p:spPr>
        <p:txBody>
          <a:bodyPr vert="horz" lIns="90000" tIns="46800" rIns="90000" bIns="46800" rtlCol="0" anchor="t" anchorCtr="0">
            <a:normAutofit/>
          </a:bodyPr>
          <a:lstStyle>
            <a:lvl1pPr algn="ctr">
              <a:defRPr sz="9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798200" y="5340600"/>
            <a:ext cx="14698800" cy="707400"/>
          </a:xfrm>
        </p:spPr>
        <p:txBody>
          <a:bodyPr lIns="90000" tIns="46800" rIns="90000" bIns="46800">
            <a:normAutofit/>
          </a:bodyPr>
          <a:lstStyle>
            <a:lvl1pPr algn="ctr">
              <a:lnSpc>
                <a:spcPct val="110000"/>
              </a:lnSpc>
              <a:buNone/>
              <a:defRPr sz="3600" spc="200"/>
            </a:lvl1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798200" y="1371600"/>
            <a:ext cx="14698800" cy="3855600"/>
          </a:xfrm>
        </p:spPr>
        <p:txBody>
          <a:bodyPr lIns="90000" tIns="46800" rIns="90000" bIns="46800" anchor="b" anchorCtr="0">
            <a:normAutofit/>
          </a:bodyPr>
          <a:lstStyle>
            <a:lvl1pPr algn="ctr">
              <a:defRPr sz="9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798200" y="5340600"/>
            <a:ext cx="14698800" cy="2208600"/>
          </a:xfrm>
        </p:spPr>
        <p:txBody>
          <a:bodyPr lIns="90000" tIns="46800" rIns="90000" bIns="46800">
            <a:normAutofit/>
          </a:bodyPr>
          <a:lstStyle>
            <a:lvl1pPr marL="0" indent="0" algn="ctr">
              <a:lnSpc>
                <a:spcPct val="110000"/>
              </a:lnSpc>
              <a:buNone/>
              <a:defRPr sz="3600" spc="2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912600" y="2235600"/>
            <a:ext cx="16453800" cy="71388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2986200" y="5772600"/>
            <a:ext cx="11653200" cy="1150200"/>
          </a:xfrm>
        </p:spPr>
        <p:txBody>
          <a:bodyPr lIns="90000" tIns="46800" rIns="90000" bIns="46800" anchor="b" anchorCtr="0">
            <a:normAutofit/>
          </a:bodyPr>
          <a:lstStyle>
            <a:lvl1pPr>
              <a:defRPr sz="66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2986200" y="6922800"/>
            <a:ext cx="11653200" cy="1301400"/>
          </a:xfrm>
        </p:spPr>
        <p:txBody>
          <a:bodyPr lIns="90000" tIns="46800" rIns="90000" bIns="46800">
            <a:normAutofit/>
          </a:bodyPr>
          <a:lstStyle>
            <a:lvl1pPr marL="0" indent="0">
              <a:buNone/>
              <a:defRPr sz="2700">
                <a:solidFill>
                  <a:schemeClr val="tx1">
                    <a:lumMod val="65000"/>
                    <a:lumOff val="35000"/>
                  </a:schemeClr>
                </a:solidFill>
              </a:defRPr>
            </a:lvl1pPr>
            <a:lvl2pPr marL="685800" indent="0">
              <a:buNone/>
              <a:defRPr sz="2400">
                <a:solidFill>
                  <a:schemeClr val="tx1">
                    <a:tint val="75000"/>
                  </a:schemeClr>
                </a:solidFill>
              </a:defRPr>
            </a:lvl2pPr>
            <a:lvl3pPr marL="1371600" indent="0">
              <a:buNone/>
              <a:defRPr sz="24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912600" y="2251800"/>
            <a:ext cx="7765200" cy="71226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9617400" y="2251800"/>
            <a:ext cx="7765200" cy="71226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2023-05-27</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912600" y="2143800"/>
            <a:ext cx="8013600" cy="572400"/>
          </a:xfrm>
        </p:spPr>
        <p:txBody>
          <a:bodyPr lIns="101600" tIns="38100" rIns="76200" bIns="38100" anchor="t" anchorCtr="0">
            <a:normAutofit/>
          </a:bodyPr>
          <a:lstStyle>
            <a:lvl1pPr marL="0" indent="0">
              <a:lnSpc>
                <a:spcPct val="100000"/>
              </a:lnSpc>
              <a:buNone/>
              <a:defRPr sz="3000" b="1" spc="2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912600" y="2781000"/>
            <a:ext cx="8013600" cy="65934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9353625" y="2132594"/>
            <a:ext cx="8013600" cy="572400"/>
          </a:xfrm>
        </p:spPr>
        <p:txBody>
          <a:bodyPr vert="horz" lIns="101600" tIns="38100" rIns="76200" bIns="38100" rtlCol="0" anchor="t" anchorCtr="0">
            <a:normAutofit/>
          </a:bodyPr>
          <a:lstStyle>
            <a:lvl1pPr marL="0" indent="0">
              <a:lnSpc>
                <a:spcPct val="100000"/>
              </a:lnSpc>
              <a:buNone/>
              <a:defRPr sz="3000" b="1" spc="2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9353625" y="2781000"/>
            <a:ext cx="8013600" cy="65934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2023-05-27</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2023-05-27</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2023-05-27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912600" y="2332800"/>
            <a:ext cx="7849616" cy="6912000"/>
          </a:xfrm>
        </p:spPr>
        <p:txBody>
          <a:bodyPr vert="horz" lIns="90000" tIns="46800" rIns="90000" bIns="46800" rtlCol="0">
            <a:normAutofit/>
          </a:bodyPr>
          <a:lstStyle>
            <a:lvl1pPr>
              <a:buNone/>
              <a:defRPr sz="2400"/>
            </a:lvl1pPr>
          </a:lstStyle>
          <a:p>
            <a:pPr lvl="0"/>
            <a:endParaRPr lang="zh-CN" altLang="en-US"/>
          </a:p>
        </p:txBody>
      </p:sp>
      <p:sp>
        <p:nvSpPr>
          <p:cNvPr id="4" name="文本占位符 3"/>
          <p:cNvSpPr>
            <a:spLocks noGrp="1"/>
          </p:cNvSpPr>
          <p:nvPr>
            <p:ph type="body" sz="half" idx="2"/>
            <p:custDataLst>
              <p:tags r:id="rId2"/>
            </p:custDataLst>
          </p:nvPr>
        </p:nvSpPr>
        <p:spPr>
          <a:xfrm>
            <a:off x="9525600" y="2332800"/>
            <a:ext cx="7840800" cy="6912000"/>
          </a:xfrm>
        </p:spPr>
        <p:txBody>
          <a:bodyPr vert="horz" lIns="90000" tIns="46800" rIns="90000" bIns="46800" rtlCol="0">
            <a:normAutofit/>
          </a:bodyPr>
          <a:lstStyle>
            <a:lvl1pPr>
              <a:buNone/>
              <a:defRPr sz="24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2023-05-27</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912600" y="2235600"/>
            <a:ext cx="16453800" cy="71388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5352200" y="1371600"/>
            <a:ext cx="1566000" cy="7543800"/>
          </a:xfrm>
        </p:spPr>
        <p:txBody>
          <a:bodyPr vert="eaVert" lIns="90000" tIns="46800" rIns="90000" bIns="46800" rtlCol="0" anchor="ctr" anchorCtr="0">
            <a:normAutofit/>
          </a:bodyPr>
          <a:lstStyle>
            <a:lvl1pPr>
              <a:buNone/>
              <a:defRPr sz="42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1371600" y="1371600"/>
            <a:ext cx="13753800" cy="7543800"/>
          </a:xfrm>
        </p:spPr>
        <p:txBody>
          <a:bodyPr vert="eaVert" lIns="46800" tIns="46800" rIns="46800" bIns="46800"/>
          <a:lstStyle>
            <a:lvl1pPr marL="342900" indent="-342900">
              <a:spcAft>
                <a:spcPts val="1000"/>
              </a:spcAft>
              <a:defRPr spc="300"/>
            </a:lvl1pPr>
            <a:lvl2pPr marL="1028700" indent="-342900">
              <a:defRPr spc="300"/>
            </a:lvl2pPr>
            <a:lvl3pPr marL="1714500" indent="-342900">
              <a:defRPr spc="300"/>
            </a:lvl3pPr>
            <a:lvl4pPr marL="2400300" indent="-342900">
              <a:defRPr spc="300"/>
            </a:lvl4pPr>
            <a:lvl5pPr marL="3086100" indent="-3429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2023-05-27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912600" y="1161000"/>
            <a:ext cx="16459200" cy="82242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2023-05-27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798200" y="3726000"/>
            <a:ext cx="14698800" cy="1528200"/>
          </a:xfrm>
        </p:spPr>
        <p:txBody>
          <a:bodyPr vert="horz" lIns="90000" tIns="46800" rIns="90000" bIns="46800" rtlCol="0" anchor="t" anchorCtr="0">
            <a:normAutofit/>
          </a:bodyPr>
          <a:lstStyle>
            <a:lvl1pPr algn="ctr">
              <a:defRPr sz="9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798200" y="5340600"/>
            <a:ext cx="14698800" cy="707400"/>
          </a:xfrm>
        </p:spPr>
        <p:txBody>
          <a:bodyPr lIns="90000" tIns="46800" rIns="90000" bIns="46800">
            <a:normAutofit/>
          </a:bodyPr>
          <a:lstStyle>
            <a:lvl1pPr algn="ctr">
              <a:lnSpc>
                <a:spcPct val="110000"/>
              </a:lnSpc>
              <a:buNone/>
              <a:defRPr sz="3600" spc="200"/>
            </a:lvl1pPr>
          </a:lstStyle>
          <a:p>
            <a:pPr lvl="0"/>
            <a:r>
              <a:rPr lang="zh-CN" altLang="en-US" dirty="0"/>
              <a:t>单击此处编辑母版文本样式</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798200" y="1371600"/>
            <a:ext cx="14698800" cy="3855600"/>
          </a:xfrm>
        </p:spPr>
        <p:txBody>
          <a:bodyPr lIns="90000" tIns="46800" rIns="90000" bIns="46800" anchor="b" anchorCtr="0">
            <a:normAutofit/>
          </a:bodyPr>
          <a:lstStyle>
            <a:lvl1pPr algn="ctr">
              <a:defRPr sz="9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798200" y="5340600"/>
            <a:ext cx="14698800" cy="2208600"/>
          </a:xfrm>
        </p:spPr>
        <p:txBody>
          <a:bodyPr lIns="90000" tIns="46800" rIns="90000" bIns="46800">
            <a:normAutofit/>
          </a:bodyPr>
          <a:lstStyle>
            <a:lvl1pPr marL="0" indent="0" algn="ctr">
              <a:lnSpc>
                <a:spcPct val="110000"/>
              </a:lnSpc>
              <a:buNone/>
              <a:defRPr sz="3600" spc="2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912600" y="2235600"/>
            <a:ext cx="16453800" cy="71388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2986200" y="5772600"/>
            <a:ext cx="11653200" cy="1150200"/>
          </a:xfrm>
        </p:spPr>
        <p:txBody>
          <a:bodyPr lIns="90000" tIns="46800" rIns="90000" bIns="46800" anchor="b" anchorCtr="0">
            <a:normAutofit/>
          </a:bodyPr>
          <a:lstStyle>
            <a:lvl1pPr>
              <a:defRPr sz="66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2986200" y="6922800"/>
            <a:ext cx="11653200" cy="1301400"/>
          </a:xfrm>
        </p:spPr>
        <p:txBody>
          <a:bodyPr lIns="90000" tIns="46800" rIns="90000" bIns="46800">
            <a:normAutofit/>
          </a:bodyPr>
          <a:lstStyle>
            <a:lvl1pPr marL="0" indent="0">
              <a:buNone/>
              <a:defRPr sz="2700">
                <a:solidFill>
                  <a:schemeClr val="tx1">
                    <a:lumMod val="65000"/>
                    <a:lumOff val="35000"/>
                  </a:schemeClr>
                </a:solidFill>
              </a:defRPr>
            </a:lvl1pPr>
            <a:lvl2pPr marL="685800" indent="0">
              <a:buNone/>
              <a:defRPr sz="2400">
                <a:solidFill>
                  <a:schemeClr val="tx1">
                    <a:tint val="75000"/>
                  </a:schemeClr>
                </a:solidFill>
              </a:defRPr>
            </a:lvl2pPr>
            <a:lvl3pPr marL="1371600" indent="0">
              <a:buNone/>
              <a:defRPr sz="24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912600" y="2251800"/>
            <a:ext cx="7765200" cy="71226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9617400" y="2251800"/>
            <a:ext cx="7765200" cy="71226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2023-05-27</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912600" y="2143800"/>
            <a:ext cx="8013600" cy="572400"/>
          </a:xfrm>
        </p:spPr>
        <p:txBody>
          <a:bodyPr lIns="101600" tIns="38100" rIns="76200" bIns="38100" anchor="t" anchorCtr="0">
            <a:normAutofit/>
          </a:bodyPr>
          <a:lstStyle>
            <a:lvl1pPr marL="0" indent="0">
              <a:lnSpc>
                <a:spcPct val="100000"/>
              </a:lnSpc>
              <a:buNone/>
              <a:defRPr sz="3000" b="1" spc="2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912600" y="2781000"/>
            <a:ext cx="8013600" cy="65934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9353625" y="2132594"/>
            <a:ext cx="8013600" cy="572400"/>
          </a:xfrm>
        </p:spPr>
        <p:txBody>
          <a:bodyPr vert="horz" lIns="101600" tIns="38100" rIns="76200" bIns="38100" rtlCol="0" anchor="t" anchorCtr="0">
            <a:normAutofit/>
          </a:bodyPr>
          <a:lstStyle>
            <a:lvl1pPr marL="0" indent="0">
              <a:lnSpc>
                <a:spcPct val="100000"/>
              </a:lnSpc>
              <a:buNone/>
              <a:defRPr sz="3000" b="1" spc="2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9353625" y="2781000"/>
            <a:ext cx="8013600" cy="65934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2023-05-27</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2023-05-27</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2023-05-27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2986200" y="5772600"/>
            <a:ext cx="11653200" cy="1150200"/>
          </a:xfrm>
        </p:spPr>
        <p:txBody>
          <a:bodyPr lIns="90000" tIns="46800" rIns="90000" bIns="46800" anchor="b" anchorCtr="0">
            <a:normAutofit/>
          </a:bodyPr>
          <a:lstStyle>
            <a:lvl1pPr>
              <a:defRPr sz="66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2986200" y="6922800"/>
            <a:ext cx="11653200" cy="1301400"/>
          </a:xfrm>
        </p:spPr>
        <p:txBody>
          <a:bodyPr lIns="90000" tIns="46800" rIns="90000" bIns="46800">
            <a:normAutofit/>
          </a:bodyPr>
          <a:lstStyle>
            <a:lvl1pPr marL="0" indent="0">
              <a:buNone/>
              <a:defRPr sz="2700">
                <a:solidFill>
                  <a:schemeClr val="tx1">
                    <a:lumMod val="65000"/>
                    <a:lumOff val="35000"/>
                  </a:schemeClr>
                </a:solidFill>
              </a:defRPr>
            </a:lvl1pPr>
            <a:lvl2pPr marL="685800" indent="0">
              <a:buNone/>
              <a:defRPr sz="2400">
                <a:solidFill>
                  <a:schemeClr val="tx1">
                    <a:tint val="75000"/>
                  </a:schemeClr>
                </a:solidFill>
              </a:defRPr>
            </a:lvl2pPr>
            <a:lvl3pPr marL="1371600" indent="0">
              <a:buNone/>
              <a:defRPr sz="24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912600" y="2332800"/>
            <a:ext cx="7849616" cy="6912000"/>
          </a:xfrm>
        </p:spPr>
        <p:txBody>
          <a:bodyPr vert="horz" lIns="90000" tIns="46800" rIns="90000" bIns="46800" rtlCol="0">
            <a:normAutofit/>
          </a:bodyPr>
          <a:lstStyle>
            <a:lvl1pPr>
              <a:buNone/>
              <a:defRPr sz="2400"/>
            </a:lvl1pPr>
          </a:lstStyle>
          <a:p>
            <a:pPr lvl="0"/>
            <a:endParaRPr lang="zh-CN" altLang="en-US"/>
          </a:p>
        </p:txBody>
      </p:sp>
      <p:sp>
        <p:nvSpPr>
          <p:cNvPr id="4" name="文本占位符 3"/>
          <p:cNvSpPr>
            <a:spLocks noGrp="1"/>
          </p:cNvSpPr>
          <p:nvPr>
            <p:ph type="body" sz="half" idx="2"/>
            <p:custDataLst>
              <p:tags r:id="rId2"/>
            </p:custDataLst>
          </p:nvPr>
        </p:nvSpPr>
        <p:spPr>
          <a:xfrm>
            <a:off x="9525600" y="2332800"/>
            <a:ext cx="7840800" cy="6912000"/>
          </a:xfrm>
        </p:spPr>
        <p:txBody>
          <a:bodyPr vert="horz" lIns="90000" tIns="46800" rIns="90000" bIns="46800" rtlCol="0">
            <a:normAutofit/>
          </a:bodyPr>
          <a:lstStyle>
            <a:lvl1pPr>
              <a:buNone/>
              <a:defRPr sz="24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2023-05-27</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5352200" y="1371600"/>
            <a:ext cx="1566000" cy="7543800"/>
          </a:xfrm>
        </p:spPr>
        <p:txBody>
          <a:bodyPr vert="eaVert" lIns="90000" tIns="46800" rIns="90000" bIns="46800" rtlCol="0" anchor="ctr" anchorCtr="0">
            <a:normAutofit/>
          </a:bodyPr>
          <a:lstStyle>
            <a:lvl1pPr>
              <a:buNone/>
              <a:defRPr sz="42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1371600" y="1371600"/>
            <a:ext cx="13753800" cy="7543800"/>
          </a:xfrm>
        </p:spPr>
        <p:txBody>
          <a:bodyPr vert="eaVert" lIns="46800" tIns="46800" rIns="46800" bIns="46800"/>
          <a:lstStyle>
            <a:lvl1pPr marL="342900" indent="-342900">
              <a:spcAft>
                <a:spcPts val="1000"/>
              </a:spcAft>
              <a:defRPr spc="300"/>
            </a:lvl1pPr>
            <a:lvl2pPr marL="1028700" indent="-342900">
              <a:defRPr spc="300"/>
            </a:lvl2pPr>
            <a:lvl3pPr marL="1714500" indent="-342900">
              <a:defRPr spc="300"/>
            </a:lvl3pPr>
            <a:lvl4pPr marL="2400300" indent="-342900">
              <a:defRPr spc="300"/>
            </a:lvl4pPr>
            <a:lvl5pPr marL="3086100" indent="-3429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2023-05-27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912600" y="1161000"/>
            <a:ext cx="16459200" cy="82242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2023-05-27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798200" y="3726000"/>
            <a:ext cx="14698800" cy="1528200"/>
          </a:xfrm>
        </p:spPr>
        <p:txBody>
          <a:bodyPr vert="horz" lIns="90000" tIns="46800" rIns="90000" bIns="46800" rtlCol="0" anchor="t" anchorCtr="0">
            <a:normAutofit/>
          </a:bodyPr>
          <a:lstStyle>
            <a:lvl1pPr algn="ctr">
              <a:defRPr sz="9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798200" y="5340600"/>
            <a:ext cx="14698800" cy="707400"/>
          </a:xfrm>
        </p:spPr>
        <p:txBody>
          <a:bodyPr lIns="90000" tIns="46800" rIns="90000" bIns="46800">
            <a:normAutofit/>
          </a:bodyPr>
          <a:lstStyle>
            <a:lvl1pPr algn="ctr">
              <a:lnSpc>
                <a:spcPct val="110000"/>
              </a:lnSpc>
              <a:buNone/>
              <a:defRPr sz="3600" spc="200"/>
            </a:lvl1pPr>
          </a:lstStyle>
          <a:p>
            <a:pPr lvl="0"/>
            <a:r>
              <a:rPr lang="zh-CN" altLang="en-US" dirty="0"/>
              <a:t>单击此处编辑母版文本样式</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798200" y="1371600"/>
            <a:ext cx="14698800" cy="3855600"/>
          </a:xfrm>
        </p:spPr>
        <p:txBody>
          <a:bodyPr lIns="90000" tIns="46800" rIns="90000" bIns="46800" anchor="b" anchorCtr="0">
            <a:normAutofit/>
          </a:bodyPr>
          <a:lstStyle>
            <a:lvl1pPr algn="ctr">
              <a:defRPr sz="9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798200" y="5340600"/>
            <a:ext cx="14698800" cy="2208600"/>
          </a:xfrm>
        </p:spPr>
        <p:txBody>
          <a:bodyPr lIns="90000" tIns="46800" rIns="90000" bIns="46800">
            <a:normAutofit/>
          </a:bodyPr>
          <a:lstStyle>
            <a:lvl1pPr marL="0" indent="0" algn="ctr">
              <a:lnSpc>
                <a:spcPct val="110000"/>
              </a:lnSpc>
              <a:buNone/>
              <a:defRPr sz="3600" spc="2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912600" y="2235600"/>
            <a:ext cx="16453800" cy="71388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2986200" y="5772600"/>
            <a:ext cx="11653200" cy="1150200"/>
          </a:xfrm>
        </p:spPr>
        <p:txBody>
          <a:bodyPr lIns="90000" tIns="46800" rIns="90000" bIns="46800" anchor="b" anchorCtr="0">
            <a:normAutofit/>
          </a:bodyPr>
          <a:lstStyle>
            <a:lvl1pPr>
              <a:defRPr sz="66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2986200" y="6922800"/>
            <a:ext cx="11653200" cy="1301400"/>
          </a:xfrm>
        </p:spPr>
        <p:txBody>
          <a:bodyPr lIns="90000" tIns="46800" rIns="90000" bIns="46800">
            <a:normAutofit/>
          </a:bodyPr>
          <a:lstStyle>
            <a:lvl1pPr marL="0" indent="0">
              <a:buNone/>
              <a:defRPr sz="2700">
                <a:solidFill>
                  <a:schemeClr val="tx1">
                    <a:lumMod val="65000"/>
                    <a:lumOff val="35000"/>
                  </a:schemeClr>
                </a:solidFill>
              </a:defRPr>
            </a:lvl1pPr>
            <a:lvl2pPr marL="685800" indent="0">
              <a:buNone/>
              <a:defRPr sz="2400">
                <a:solidFill>
                  <a:schemeClr val="tx1">
                    <a:tint val="75000"/>
                  </a:schemeClr>
                </a:solidFill>
              </a:defRPr>
            </a:lvl2pPr>
            <a:lvl3pPr marL="1371600" indent="0">
              <a:buNone/>
              <a:defRPr sz="24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912600" y="2251800"/>
            <a:ext cx="7765200" cy="71226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9617400" y="2251800"/>
            <a:ext cx="7765200" cy="71226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2023-05-27</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912600" y="2143800"/>
            <a:ext cx="8013600" cy="572400"/>
          </a:xfrm>
        </p:spPr>
        <p:txBody>
          <a:bodyPr lIns="101600" tIns="38100" rIns="76200" bIns="38100" anchor="t" anchorCtr="0">
            <a:normAutofit/>
          </a:bodyPr>
          <a:lstStyle>
            <a:lvl1pPr marL="0" indent="0">
              <a:lnSpc>
                <a:spcPct val="100000"/>
              </a:lnSpc>
              <a:buNone/>
              <a:defRPr sz="3000" b="1" spc="2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912600" y="2781000"/>
            <a:ext cx="8013600" cy="65934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9353625" y="2132594"/>
            <a:ext cx="8013600" cy="572400"/>
          </a:xfrm>
        </p:spPr>
        <p:txBody>
          <a:bodyPr vert="horz" lIns="101600" tIns="38100" rIns="76200" bIns="38100" rtlCol="0" anchor="t" anchorCtr="0">
            <a:normAutofit/>
          </a:bodyPr>
          <a:lstStyle>
            <a:lvl1pPr marL="0" indent="0">
              <a:lnSpc>
                <a:spcPct val="100000"/>
              </a:lnSpc>
              <a:buNone/>
              <a:defRPr sz="3000" b="1" spc="2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9353625" y="2781000"/>
            <a:ext cx="8013600" cy="65934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2023-05-27</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2023-05-27</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912600" y="2251800"/>
            <a:ext cx="7765200" cy="71226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9617400" y="2251800"/>
            <a:ext cx="7765200" cy="71226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2023-05-27</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2023-05-27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912600" y="2332800"/>
            <a:ext cx="7849616" cy="6912000"/>
          </a:xfrm>
        </p:spPr>
        <p:txBody>
          <a:bodyPr vert="horz" lIns="90000" tIns="46800" rIns="90000" bIns="46800" rtlCol="0">
            <a:normAutofit/>
          </a:bodyPr>
          <a:lstStyle>
            <a:lvl1pPr>
              <a:buNone/>
              <a:defRPr sz="2400"/>
            </a:lvl1pPr>
          </a:lstStyle>
          <a:p>
            <a:pPr lvl="0"/>
            <a:endParaRPr lang="zh-CN" altLang="en-US"/>
          </a:p>
        </p:txBody>
      </p:sp>
      <p:sp>
        <p:nvSpPr>
          <p:cNvPr id="4" name="文本占位符 3"/>
          <p:cNvSpPr>
            <a:spLocks noGrp="1"/>
          </p:cNvSpPr>
          <p:nvPr>
            <p:ph type="body" sz="half" idx="2"/>
            <p:custDataLst>
              <p:tags r:id="rId2"/>
            </p:custDataLst>
          </p:nvPr>
        </p:nvSpPr>
        <p:spPr>
          <a:xfrm>
            <a:off x="9525600" y="2332800"/>
            <a:ext cx="7840800" cy="6912000"/>
          </a:xfrm>
        </p:spPr>
        <p:txBody>
          <a:bodyPr vert="horz" lIns="90000" tIns="46800" rIns="90000" bIns="46800" rtlCol="0">
            <a:normAutofit/>
          </a:bodyPr>
          <a:lstStyle>
            <a:lvl1pPr>
              <a:buNone/>
              <a:defRPr sz="24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2023-05-27</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5352200" y="1371600"/>
            <a:ext cx="1566000" cy="7543800"/>
          </a:xfrm>
        </p:spPr>
        <p:txBody>
          <a:bodyPr vert="eaVert" lIns="90000" tIns="46800" rIns="90000" bIns="46800" rtlCol="0" anchor="ctr" anchorCtr="0">
            <a:normAutofit/>
          </a:bodyPr>
          <a:lstStyle>
            <a:lvl1pPr>
              <a:buNone/>
              <a:defRPr sz="42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1371600" y="1371600"/>
            <a:ext cx="13753800" cy="7543800"/>
          </a:xfrm>
        </p:spPr>
        <p:txBody>
          <a:bodyPr vert="eaVert" lIns="46800" tIns="46800" rIns="46800" bIns="46800"/>
          <a:lstStyle>
            <a:lvl1pPr marL="342900" indent="-342900">
              <a:spcAft>
                <a:spcPts val="1000"/>
              </a:spcAft>
              <a:defRPr spc="300"/>
            </a:lvl1pPr>
            <a:lvl2pPr marL="1028700" indent="-342900">
              <a:defRPr spc="300"/>
            </a:lvl2pPr>
            <a:lvl3pPr marL="1714500" indent="-342900">
              <a:defRPr spc="300"/>
            </a:lvl3pPr>
            <a:lvl4pPr marL="2400300" indent="-342900">
              <a:defRPr spc="300"/>
            </a:lvl4pPr>
            <a:lvl5pPr marL="3086100" indent="-3429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2023-05-27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912600" y="1161000"/>
            <a:ext cx="16459200" cy="82242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2023-05-27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798200" y="3726000"/>
            <a:ext cx="14698800" cy="1528200"/>
          </a:xfrm>
        </p:spPr>
        <p:txBody>
          <a:bodyPr vert="horz" lIns="90000" tIns="46800" rIns="90000" bIns="46800" rtlCol="0" anchor="t" anchorCtr="0">
            <a:normAutofit/>
          </a:bodyPr>
          <a:lstStyle>
            <a:lvl1pPr algn="ctr">
              <a:defRPr sz="9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798200" y="5340600"/>
            <a:ext cx="14698800" cy="707400"/>
          </a:xfrm>
        </p:spPr>
        <p:txBody>
          <a:bodyPr lIns="90000" tIns="46800" rIns="90000" bIns="46800">
            <a:normAutofit/>
          </a:bodyPr>
          <a:lstStyle>
            <a:lvl1pPr algn="ctr">
              <a:lnSpc>
                <a:spcPct val="110000"/>
              </a:lnSpc>
              <a:buNone/>
              <a:defRPr sz="3600" spc="200"/>
            </a:lvl1pPr>
          </a:lstStyle>
          <a:p>
            <a:pPr lvl="0"/>
            <a:r>
              <a:rPr lang="zh-CN" altLang="en-US" dirty="0"/>
              <a:t>单击此处编辑母版文本样式</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798200" y="1371600"/>
            <a:ext cx="14698800" cy="3855600"/>
          </a:xfrm>
        </p:spPr>
        <p:txBody>
          <a:bodyPr lIns="90000" tIns="46800" rIns="90000" bIns="46800" anchor="b" anchorCtr="0">
            <a:normAutofit/>
          </a:bodyPr>
          <a:lstStyle>
            <a:lvl1pPr algn="ctr">
              <a:defRPr sz="9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798200" y="5340600"/>
            <a:ext cx="14698800" cy="2208600"/>
          </a:xfrm>
        </p:spPr>
        <p:txBody>
          <a:bodyPr lIns="90000" tIns="46800" rIns="90000" bIns="46800">
            <a:normAutofit/>
          </a:bodyPr>
          <a:lstStyle>
            <a:lvl1pPr marL="0" indent="0" algn="ctr">
              <a:lnSpc>
                <a:spcPct val="110000"/>
              </a:lnSpc>
              <a:buNone/>
              <a:defRPr sz="3600" spc="2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912600" y="2235600"/>
            <a:ext cx="16453800" cy="71388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2986200" y="5772600"/>
            <a:ext cx="11653200" cy="1150200"/>
          </a:xfrm>
        </p:spPr>
        <p:txBody>
          <a:bodyPr lIns="90000" tIns="46800" rIns="90000" bIns="46800" anchor="b" anchorCtr="0">
            <a:normAutofit/>
          </a:bodyPr>
          <a:lstStyle>
            <a:lvl1pPr>
              <a:defRPr sz="66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2986200" y="6922800"/>
            <a:ext cx="11653200" cy="1301400"/>
          </a:xfrm>
        </p:spPr>
        <p:txBody>
          <a:bodyPr lIns="90000" tIns="46800" rIns="90000" bIns="46800">
            <a:normAutofit/>
          </a:bodyPr>
          <a:lstStyle>
            <a:lvl1pPr marL="0" indent="0">
              <a:buNone/>
              <a:defRPr sz="2700">
                <a:solidFill>
                  <a:schemeClr val="tx1">
                    <a:lumMod val="65000"/>
                    <a:lumOff val="35000"/>
                  </a:schemeClr>
                </a:solidFill>
              </a:defRPr>
            </a:lvl1pPr>
            <a:lvl2pPr marL="685800" indent="0">
              <a:buNone/>
              <a:defRPr sz="2400">
                <a:solidFill>
                  <a:schemeClr val="tx1">
                    <a:tint val="75000"/>
                  </a:schemeClr>
                </a:solidFill>
              </a:defRPr>
            </a:lvl2pPr>
            <a:lvl3pPr marL="1371600" indent="0">
              <a:buNone/>
              <a:defRPr sz="24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912600" y="2251800"/>
            <a:ext cx="7765200" cy="71226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9617400" y="2251800"/>
            <a:ext cx="7765200" cy="71226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2023-05-27</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912600" y="2143800"/>
            <a:ext cx="8013600" cy="572400"/>
          </a:xfrm>
        </p:spPr>
        <p:txBody>
          <a:bodyPr lIns="101600" tIns="38100" rIns="76200" bIns="38100" anchor="t" anchorCtr="0">
            <a:normAutofit/>
          </a:bodyPr>
          <a:lstStyle>
            <a:lvl1pPr marL="0" indent="0">
              <a:lnSpc>
                <a:spcPct val="100000"/>
              </a:lnSpc>
              <a:buNone/>
              <a:defRPr sz="3000" b="1" spc="2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912600" y="2781000"/>
            <a:ext cx="8013600" cy="65934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9353625" y="2132594"/>
            <a:ext cx="8013600" cy="572400"/>
          </a:xfrm>
        </p:spPr>
        <p:txBody>
          <a:bodyPr vert="horz" lIns="101600" tIns="38100" rIns="76200" bIns="38100" rtlCol="0" anchor="t" anchorCtr="0">
            <a:normAutofit/>
          </a:bodyPr>
          <a:lstStyle>
            <a:lvl1pPr marL="0" indent="0">
              <a:lnSpc>
                <a:spcPct val="100000"/>
              </a:lnSpc>
              <a:buNone/>
              <a:defRPr sz="3000" b="1" spc="2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9353625" y="2781000"/>
            <a:ext cx="8013600" cy="65934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2023-05-27</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912600" y="2143800"/>
            <a:ext cx="8013600" cy="572400"/>
          </a:xfrm>
        </p:spPr>
        <p:txBody>
          <a:bodyPr lIns="101600" tIns="38100" rIns="76200" bIns="38100" anchor="t" anchorCtr="0">
            <a:normAutofit/>
          </a:bodyPr>
          <a:lstStyle>
            <a:lvl1pPr marL="0" indent="0">
              <a:lnSpc>
                <a:spcPct val="100000"/>
              </a:lnSpc>
              <a:buNone/>
              <a:defRPr sz="3000" b="1" spc="2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912600" y="2781000"/>
            <a:ext cx="8013600" cy="65934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9353625" y="2132594"/>
            <a:ext cx="8013600" cy="572400"/>
          </a:xfrm>
        </p:spPr>
        <p:txBody>
          <a:bodyPr vert="horz" lIns="101600" tIns="38100" rIns="76200" bIns="38100" rtlCol="0" anchor="t" anchorCtr="0">
            <a:normAutofit/>
          </a:bodyPr>
          <a:lstStyle>
            <a:lvl1pPr marL="0" indent="0">
              <a:lnSpc>
                <a:spcPct val="100000"/>
              </a:lnSpc>
              <a:buNone/>
              <a:defRPr sz="3000" b="1" spc="2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9353625" y="2781000"/>
            <a:ext cx="8013600" cy="65934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2023-05-27</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2023-05-27</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2023-05-27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912600" y="2332800"/>
            <a:ext cx="7849616" cy="6912000"/>
          </a:xfrm>
        </p:spPr>
        <p:txBody>
          <a:bodyPr vert="horz" lIns="90000" tIns="46800" rIns="90000" bIns="46800" rtlCol="0">
            <a:normAutofit/>
          </a:bodyPr>
          <a:lstStyle>
            <a:lvl1pPr>
              <a:buNone/>
              <a:defRPr sz="2400"/>
            </a:lvl1pPr>
          </a:lstStyle>
          <a:p>
            <a:pPr lvl="0"/>
            <a:endParaRPr lang="zh-CN" altLang="en-US"/>
          </a:p>
        </p:txBody>
      </p:sp>
      <p:sp>
        <p:nvSpPr>
          <p:cNvPr id="4" name="文本占位符 3"/>
          <p:cNvSpPr>
            <a:spLocks noGrp="1"/>
          </p:cNvSpPr>
          <p:nvPr>
            <p:ph type="body" sz="half" idx="2"/>
            <p:custDataLst>
              <p:tags r:id="rId2"/>
            </p:custDataLst>
          </p:nvPr>
        </p:nvSpPr>
        <p:spPr>
          <a:xfrm>
            <a:off x="9525600" y="2332800"/>
            <a:ext cx="7840800" cy="6912000"/>
          </a:xfrm>
        </p:spPr>
        <p:txBody>
          <a:bodyPr vert="horz" lIns="90000" tIns="46800" rIns="90000" bIns="46800" rtlCol="0">
            <a:normAutofit/>
          </a:bodyPr>
          <a:lstStyle>
            <a:lvl1pPr>
              <a:buNone/>
              <a:defRPr sz="24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2023-05-27</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5352200" y="1371600"/>
            <a:ext cx="1566000" cy="7543800"/>
          </a:xfrm>
        </p:spPr>
        <p:txBody>
          <a:bodyPr vert="eaVert" lIns="90000" tIns="46800" rIns="90000" bIns="46800" rtlCol="0" anchor="ctr" anchorCtr="0">
            <a:normAutofit/>
          </a:bodyPr>
          <a:lstStyle>
            <a:lvl1pPr>
              <a:buNone/>
              <a:defRPr sz="42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1371600" y="1371600"/>
            <a:ext cx="13753800" cy="7543800"/>
          </a:xfrm>
        </p:spPr>
        <p:txBody>
          <a:bodyPr vert="eaVert" lIns="46800" tIns="46800" rIns="46800" bIns="46800"/>
          <a:lstStyle>
            <a:lvl1pPr marL="342900" indent="-342900">
              <a:spcAft>
                <a:spcPts val="1000"/>
              </a:spcAft>
              <a:defRPr spc="300"/>
            </a:lvl1pPr>
            <a:lvl2pPr marL="1028700" indent="-342900">
              <a:defRPr spc="300"/>
            </a:lvl2pPr>
            <a:lvl3pPr marL="1714500" indent="-342900">
              <a:defRPr spc="300"/>
            </a:lvl3pPr>
            <a:lvl4pPr marL="2400300" indent="-342900">
              <a:defRPr spc="300"/>
            </a:lvl4pPr>
            <a:lvl5pPr marL="3086100" indent="-3429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2023-05-27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912600" y="1161000"/>
            <a:ext cx="16459200" cy="82242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2023-05-27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798200" y="3726000"/>
            <a:ext cx="14698800" cy="1528200"/>
          </a:xfrm>
        </p:spPr>
        <p:txBody>
          <a:bodyPr vert="horz" lIns="90000" tIns="46800" rIns="90000" bIns="46800" rtlCol="0" anchor="t" anchorCtr="0">
            <a:normAutofit/>
          </a:bodyPr>
          <a:lstStyle>
            <a:lvl1pPr algn="ctr">
              <a:defRPr sz="9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798200" y="5340600"/>
            <a:ext cx="14698800" cy="707400"/>
          </a:xfrm>
        </p:spPr>
        <p:txBody>
          <a:bodyPr lIns="90000" tIns="46800" rIns="90000" bIns="46800">
            <a:normAutofit/>
          </a:bodyPr>
          <a:lstStyle>
            <a:lvl1pPr algn="ctr">
              <a:lnSpc>
                <a:spcPct val="110000"/>
              </a:lnSpc>
              <a:buNone/>
              <a:defRPr sz="3600" spc="200"/>
            </a:lvl1pPr>
          </a:lstStyle>
          <a:p>
            <a:pPr lvl="0"/>
            <a:r>
              <a:rPr lang="zh-CN" altLang="en-US" dirty="0"/>
              <a:t>单击此处编辑母版文本样式</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798200" y="1371600"/>
            <a:ext cx="14698800" cy="3855600"/>
          </a:xfrm>
        </p:spPr>
        <p:txBody>
          <a:bodyPr lIns="90000" tIns="46800" rIns="90000" bIns="46800" anchor="b" anchorCtr="0">
            <a:normAutofit/>
          </a:bodyPr>
          <a:lstStyle>
            <a:lvl1pPr algn="ctr">
              <a:defRPr sz="9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798200" y="5340600"/>
            <a:ext cx="14698800" cy="2208600"/>
          </a:xfrm>
        </p:spPr>
        <p:txBody>
          <a:bodyPr lIns="90000" tIns="46800" rIns="90000" bIns="46800">
            <a:normAutofit/>
          </a:bodyPr>
          <a:lstStyle>
            <a:lvl1pPr marL="0" indent="0" algn="ctr">
              <a:lnSpc>
                <a:spcPct val="110000"/>
              </a:lnSpc>
              <a:buNone/>
              <a:defRPr sz="3600" spc="2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912600" y="2235600"/>
            <a:ext cx="16453800" cy="71388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2986200" y="5772600"/>
            <a:ext cx="11653200" cy="1150200"/>
          </a:xfrm>
        </p:spPr>
        <p:txBody>
          <a:bodyPr lIns="90000" tIns="46800" rIns="90000" bIns="46800" anchor="b" anchorCtr="0">
            <a:normAutofit/>
          </a:bodyPr>
          <a:lstStyle>
            <a:lvl1pPr>
              <a:defRPr sz="66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2986200" y="6922800"/>
            <a:ext cx="11653200" cy="1301400"/>
          </a:xfrm>
        </p:spPr>
        <p:txBody>
          <a:bodyPr lIns="90000" tIns="46800" rIns="90000" bIns="46800">
            <a:normAutofit/>
          </a:bodyPr>
          <a:lstStyle>
            <a:lvl1pPr marL="0" indent="0">
              <a:buNone/>
              <a:defRPr sz="2700">
                <a:solidFill>
                  <a:schemeClr val="tx1">
                    <a:lumMod val="65000"/>
                    <a:lumOff val="35000"/>
                  </a:schemeClr>
                </a:solidFill>
              </a:defRPr>
            </a:lvl1pPr>
            <a:lvl2pPr marL="685800" indent="0">
              <a:buNone/>
              <a:defRPr sz="2400">
                <a:solidFill>
                  <a:schemeClr val="tx1">
                    <a:tint val="75000"/>
                  </a:schemeClr>
                </a:solidFill>
              </a:defRPr>
            </a:lvl2pPr>
            <a:lvl3pPr marL="1371600" indent="0">
              <a:buNone/>
              <a:defRPr sz="24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912600" y="2251800"/>
            <a:ext cx="7765200" cy="71226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9617400" y="2251800"/>
            <a:ext cx="7765200" cy="71226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2023-05-27</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2023-05-27</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912600" y="2143800"/>
            <a:ext cx="8013600" cy="572400"/>
          </a:xfrm>
        </p:spPr>
        <p:txBody>
          <a:bodyPr lIns="101600" tIns="38100" rIns="76200" bIns="38100" anchor="t" anchorCtr="0">
            <a:normAutofit/>
          </a:bodyPr>
          <a:lstStyle>
            <a:lvl1pPr marL="0" indent="0">
              <a:lnSpc>
                <a:spcPct val="100000"/>
              </a:lnSpc>
              <a:buNone/>
              <a:defRPr sz="3000" b="1" spc="2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912600" y="2781000"/>
            <a:ext cx="8013600" cy="65934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9353625" y="2132594"/>
            <a:ext cx="8013600" cy="572400"/>
          </a:xfrm>
        </p:spPr>
        <p:txBody>
          <a:bodyPr vert="horz" lIns="101600" tIns="38100" rIns="76200" bIns="38100" rtlCol="0" anchor="t" anchorCtr="0">
            <a:normAutofit/>
          </a:bodyPr>
          <a:lstStyle>
            <a:lvl1pPr marL="0" indent="0">
              <a:lnSpc>
                <a:spcPct val="100000"/>
              </a:lnSpc>
              <a:buNone/>
              <a:defRPr sz="3000" b="1" spc="2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9353625" y="2781000"/>
            <a:ext cx="8013600" cy="65934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2023-05-27</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2023-05-27</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2023-05-27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912600" y="2332800"/>
            <a:ext cx="7849616" cy="6912000"/>
          </a:xfrm>
        </p:spPr>
        <p:txBody>
          <a:bodyPr vert="horz" lIns="90000" tIns="46800" rIns="90000" bIns="46800" rtlCol="0">
            <a:normAutofit/>
          </a:bodyPr>
          <a:lstStyle>
            <a:lvl1pPr>
              <a:buNone/>
              <a:defRPr sz="2400"/>
            </a:lvl1pPr>
          </a:lstStyle>
          <a:p>
            <a:pPr lvl="0"/>
            <a:endParaRPr lang="zh-CN" altLang="en-US"/>
          </a:p>
        </p:txBody>
      </p:sp>
      <p:sp>
        <p:nvSpPr>
          <p:cNvPr id="4" name="文本占位符 3"/>
          <p:cNvSpPr>
            <a:spLocks noGrp="1"/>
          </p:cNvSpPr>
          <p:nvPr>
            <p:ph type="body" sz="half" idx="2"/>
            <p:custDataLst>
              <p:tags r:id="rId2"/>
            </p:custDataLst>
          </p:nvPr>
        </p:nvSpPr>
        <p:spPr>
          <a:xfrm>
            <a:off x="9525600" y="2332800"/>
            <a:ext cx="7840800" cy="6912000"/>
          </a:xfrm>
        </p:spPr>
        <p:txBody>
          <a:bodyPr vert="horz" lIns="90000" tIns="46800" rIns="90000" bIns="46800" rtlCol="0">
            <a:normAutofit/>
          </a:bodyPr>
          <a:lstStyle>
            <a:lvl1pPr>
              <a:buNone/>
              <a:defRPr sz="24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2023-05-27</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5352200" y="1371600"/>
            <a:ext cx="1566000" cy="7543800"/>
          </a:xfrm>
        </p:spPr>
        <p:txBody>
          <a:bodyPr vert="eaVert" lIns="90000" tIns="46800" rIns="90000" bIns="46800" rtlCol="0" anchor="ctr" anchorCtr="0">
            <a:normAutofit/>
          </a:bodyPr>
          <a:lstStyle>
            <a:lvl1pPr>
              <a:buNone/>
              <a:defRPr sz="42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1371600" y="1371600"/>
            <a:ext cx="13753800" cy="7543800"/>
          </a:xfrm>
        </p:spPr>
        <p:txBody>
          <a:bodyPr vert="eaVert" lIns="46800" tIns="46800" rIns="46800" bIns="46800"/>
          <a:lstStyle>
            <a:lvl1pPr marL="342900" indent="-342900">
              <a:spcAft>
                <a:spcPts val="1000"/>
              </a:spcAft>
              <a:defRPr spc="300"/>
            </a:lvl1pPr>
            <a:lvl2pPr marL="1028700" indent="-342900">
              <a:defRPr spc="300"/>
            </a:lvl2pPr>
            <a:lvl3pPr marL="1714500" indent="-342900">
              <a:defRPr spc="300"/>
            </a:lvl3pPr>
            <a:lvl4pPr marL="2400300" indent="-342900">
              <a:defRPr spc="300"/>
            </a:lvl4pPr>
            <a:lvl5pPr marL="3086100" indent="-3429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2023-05-27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912600" y="1161000"/>
            <a:ext cx="16459200" cy="82242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2023-05-27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798200" y="3726000"/>
            <a:ext cx="14698800" cy="1528200"/>
          </a:xfrm>
        </p:spPr>
        <p:txBody>
          <a:bodyPr vert="horz" lIns="90000" tIns="46800" rIns="90000" bIns="46800" rtlCol="0" anchor="t" anchorCtr="0">
            <a:normAutofit/>
          </a:bodyPr>
          <a:lstStyle>
            <a:lvl1pPr algn="ctr">
              <a:defRPr sz="9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798200" y="5340600"/>
            <a:ext cx="14698800" cy="707400"/>
          </a:xfrm>
        </p:spPr>
        <p:txBody>
          <a:bodyPr lIns="90000" tIns="46800" rIns="90000" bIns="46800">
            <a:normAutofit/>
          </a:bodyPr>
          <a:lstStyle>
            <a:lvl1pPr algn="ctr">
              <a:lnSpc>
                <a:spcPct val="110000"/>
              </a:lnSpc>
              <a:buNone/>
              <a:defRPr sz="3600" spc="200"/>
            </a:lvl1pPr>
          </a:lstStyle>
          <a:p>
            <a:pPr lvl="0"/>
            <a:r>
              <a:rPr lang="zh-CN" altLang="en-US" dirty="0"/>
              <a:t>单击此处编辑母版文本样式</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798200" y="1371600"/>
            <a:ext cx="14698800" cy="3855600"/>
          </a:xfrm>
        </p:spPr>
        <p:txBody>
          <a:bodyPr lIns="90000" tIns="46800" rIns="90000" bIns="46800" anchor="b" anchorCtr="0">
            <a:normAutofit/>
          </a:bodyPr>
          <a:lstStyle>
            <a:lvl1pPr algn="ctr">
              <a:defRPr sz="9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798200" y="5340600"/>
            <a:ext cx="14698800" cy="2208600"/>
          </a:xfrm>
        </p:spPr>
        <p:txBody>
          <a:bodyPr lIns="90000" tIns="46800" rIns="90000" bIns="46800">
            <a:normAutofit/>
          </a:bodyPr>
          <a:lstStyle>
            <a:lvl1pPr marL="0" indent="0" algn="ctr">
              <a:lnSpc>
                <a:spcPct val="110000"/>
              </a:lnSpc>
              <a:buNone/>
              <a:defRPr sz="3600" spc="2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912600" y="2235600"/>
            <a:ext cx="16453800" cy="71388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2986200" y="5772600"/>
            <a:ext cx="11653200" cy="1150200"/>
          </a:xfrm>
        </p:spPr>
        <p:txBody>
          <a:bodyPr lIns="90000" tIns="46800" rIns="90000" bIns="46800" anchor="b" anchorCtr="0">
            <a:normAutofit/>
          </a:bodyPr>
          <a:lstStyle>
            <a:lvl1pPr>
              <a:defRPr sz="66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2986200" y="6922800"/>
            <a:ext cx="11653200" cy="1301400"/>
          </a:xfrm>
        </p:spPr>
        <p:txBody>
          <a:bodyPr lIns="90000" tIns="46800" rIns="90000" bIns="46800">
            <a:normAutofit/>
          </a:bodyPr>
          <a:lstStyle>
            <a:lvl1pPr marL="0" indent="0">
              <a:buNone/>
              <a:defRPr sz="2700">
                <a:solidFill>
                  <a:schemeClr val="tx1">
                    <a:lumMod val="65000"/>
                    <a:lumOff val="35000"/>
                  </a:schemeClr>
                </a:solidFill>
              </a:defRPr>
            </a:lvl1pPr>
            <a:lvl2pPr marL="685800" indent="0">
              <a:buNone/>
              <a:defRPr sz="2400">
                <a:solidFill>
                  <a:schemeClr val="tx1">
                    <a:tint val="75000"/>
                  </a:schemeClr>
                </a:solidFill>
              </a:defRPr>
            </a:lvl2pPr>
            <a:lvl3pPr marL="1371600" indent="0">
              <a:buNone/>
              <a:defRPr sz="24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2023-05-27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912600" y="2251800"/>
            <a:ext cx="7765200" cy="71226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9617400" y="2251800"/>
            <a:ext cx="7765200" cy="71226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2023-05-27</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912600" y="2143800"/>
            <a:ext cx="8013600" cy="572400"/>
          </a:xfrm>
        </p:spPr>
        <p:txBody>
          <a:bodyPr lIns="101600" tIns="38100" rIns="76200" bIns="38100" anchor="t" anchorCtr="0">
            <a:normAutofit/>
          </a:bodyPr>
          <a:lstStyle>
            <a:lvl1pPr marL="0" indent="0">
              <a:lnSpc>
                <a:spcPct val="100000"/>
              </a:lnSpc>
              <a:buNone/>
              <a:defRPr sz="3000" b="1" spc="2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912600" y="2781000"/>
            <a:ext cx="8013600" cy="65934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9353625" y="2132594"/>
            <a:ext cx="8013600" cy="572400"/>
          </a:xfrm>
        </p:spPr>
        <p:txBody>
          <a:bodyPr vert="horz" lIns="101600" tIns="38100" rIns="76200" bIns="38100" rtlCol="0" anchor="t" anchorCtr="0">
            <a:normAutofit/>
          </a:bodyPr>
          <a:lstStyle>
            <a:lvl1pPr marL="0" indent="0">
              <a:lnSpc>
                <a:spcPct val="100000"/>
              </a:lnSpc>
              <a:buNone/>
              <a:defRPr sz="3000" b="1" spc="2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9353625" y="2781000"/>
            <a:ext cx="8013600" cy="65934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2023-05-27</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2023-05-27</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2023-05-27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912600" y="2332800"/>
            <a:ext cx="7849616" cy="6912000"/>
          </a:xfrm>
        </p:spPr>
        <p:txBody>
          <a:bodyPr vert="horz" lIns="90000" tIns="46800" rIns="90000" bIns="46800" rtlCol="0">
            <a:normAutofit/>
          </a:bodyPr>
          <a:lstStyle>
            <a:lvl1pPr>
              <a:buNone/>
              <a:defRPr sz="2400"/>
            </a:lvl1pPr>
          </a:lstStyle>
          <a:p>
            <a:pPr lvl="0"/>
            <a:endParaRPr lang="zh-CN" altLang="en-US"/>
          </a:p>
        </p:txBody>
      </p:sp>
      <p:sp>
        <p:nvSpPr>
          <p:cNvPr id="4" name="文本占位符 3"/>
          <p:cNvSpPr>
            <a:spLocks noGrp="1"/>
          </p:cNvSpPr>
          <p:nvPr>
            <p:ph type="body" sz="half" idx="2"/>
            <p:custDataLst>
              <p:tags r:id="rId2"/>
            </p:custDataLst>
          </p:nvPr>
        </p:nvSpPr>
        <p:spPr>
          <a:xfrm>
            <a:off x="9525600" y="2332800"/>
            <a:ext cx="7840800" cy="6912000"/>
          </a:xfrm>
        </p:spPr>
        <p:txBody>
          <a:bodyPr vert="horz" lIns="90000" tIns="46800" rIns="90000" bIns="46800" rtlCol="0">
            <a:normAutofit/>
          </a:bodyPr>
          <a:lstStyle>
            <a:lvl1pPr>
              <a:buNone/>
              <a:defRPr sz="24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2023-05-27</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5352200" y="1371600"/>
            <a:ext cx="1566000" cy="7543800"/>
          </a:xfrm>
        </p:spPr>
        <p:txBody>
          <a:bodyPr vert="eaVert" lIns="90000" tIns="46800" rIns="90000" bIns="46800" rtlCol="0" anchor="ctr" anchorCtr="0">
            <a:normAutofit/>
          </a:bodyPr>
          <a:lstStyle>
            <a:lvl1pPr>
              <a:buNone/>
              <a:defRPr sz="42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1371600" y="1371600"/>
            <a:ext cx="13753800" cy="7543800"/>
          </a:xfrm>
        </p:spPr>
        <p:txBody>
          <a:bodyPr vert="eaVert" lIns="46800" tIns="46800" rIns="46800" bIns="46800"/>
          <a:lstStyle>
            <a:lvl1pPr marL="342900" indent="-342900">
              <a:spcAft>
                <a:spcPts val="1000"/>
              </a:spcAft>
              <a:defRPr spc="300"/>
            </a:lvl1pPr>
            <a:lvl2pPr marL="1028700" indent="-342900">
              <a:defRPr spc="300"/>
            </a:lvl2pPr>
            <a:lvl3pPr marL="1714500" indent="-342900">
              <a:defRPr spc="300"/>
            </a:lvl3pPr>
            <a:lvl4pPr marL="2400300" indent="-342900">
              <a:defRPr spc="300"/>
            </a:lvl4pPr>
            <a:lvl5pPr marL="3086100" indent="-3429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2023-05-27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912600" y="1161000"/>
            <a:ext cx="16459200" cy="82242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2023-05-27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798200" y="3726000"/>
            <a:ext cx="14698800" cy="1528200"/>
          </a:xfrm>
        </p:spPr>
        <p:txBody>
          <a:bodyPr vert="horz" lIns="90000" tIns="46800" rIns="90000" bIns="46800" rtlCol="0" anchor="t" anchorCtr="0">
            <a:normAutofit/>
          </a:bodyPr>
          <a:lstStyle>
            <a:lvl1pPr algn="ctr">
              <a:defRPr sz="9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798200" y="5340600"/>
            <a:ext cx="14698800" cy="707400"/>
          </a:xfrm>
        </p:spPr>
        <p:txBody>
          <a:bodyPr lIns="90000" tIns="46800" rIns="90000" bIns="46800">
            <a:normAutofit/>
          </a:bodyPr>
          <a:lstStyle>
            <a:lvl1pPr algn="ctr">
              <a:lnSpc>
                <a:spcPct val="110000"/>
              </a:lnSpc>
              <a:buNone/>
              <a:defRPr sz="3600" spc="200"/>
            </a:lvl1pPr>
          </a:lstStyle>
          <a:p>
            <a:pPr lvl="0"/>
            <a:r>
              <a:rPr lang="zh-CN" altLang="en-US" dirty="0"/>
              <a:t>单击此处编辑母版文本样式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912600" y="2332800"/>
            <a:ext cx="7849616" cy="6912000"/>
          </a:xfrm>
        </p:spPr>
        <p:txBody>
          <a:bodyPr vert="horz" lIns="90000" tIns="46800" rIns="90000" bIns="46800" rtlCol="0">
            <a:normAutofit/>
          </a:bodyPr>
          <a:lstStyle>
            <a:lvl1pPr>
              <a:buNone/>
              <a:defRPr sz="2400"/>
            </a:lvl1pPr>
          </a:lstStyle>
          <a:p>
            <a:pPr lvl="0"/>
            <a:endParaRPr lang="zh-CN" altLang="en-US"/>
          </a:p>
        </p:txBody>
      </p:sp>
      <p:sp>
        <p:nvSpPr>
          <p:cNvPr id="4" name="文本占位符 3"/>
          <p:cNvSpPr>
            <a:spLocks noGrp="1"/>
          </p:cNvSpPr>
          <p:nvPr>
            <p:ph type="body" sz="half" idx="2"/>
            <p:custDataLst>
              <p:tags r:id="rId2"/>
            </p:custDataLst>
          </p:nvPr>
        </p:nvSpPr>
        <p:spPr>
          <a:xfrm>
            <a:off x="9525600" y="2332800"/>
            <a:ext cx="7840800" cy="6912000"/>
          </a:xfrm>
        </p:spPr>
        <p:txBody>
          <a:bodyPr vert="horz" lIns="90000" tIns="46800" rIns="90000" bIns="46800" rtlCol="0">
            <a:normAutofit/>
          </a:bodyPr>
          <a:lstStyle>
            <a:lvl1pPr>
              <a:buNone/>
              <a:defRPr sz="24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2023-05-27</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5352200" y="1371600"/>
            <a:ext cx="1566000" cy="7543800"/>
          </a:xfrm>
        </p:spPr>
        <p:txBody>
          <a:bodyPr vert="eaVert" lIns="90000" tIns="46800" rIns="90000" bIns="46800" rtlCol="0" anchor="ctr" anchorCtr="0">
            <a:normAutofit/>
          </a:bodyPr>
          <a:lstStyle>
            <a:lvl1pPr>
              <a:buNone/>
              <a:defRPr sz="42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1371600" y="1371600"/>
            <a:ext cx="13753800" cy="7543800"/>
          </a:xfrm>
        </p:spPr>
        <p:txBody>
          <a:bodyPr vert="eaVert" lIns="46800" tIns="46800" rIns="46800" bIns="46800"/>
          <a:lstStyle>
            <a:lvl1pPr marL="342900" indent="-342900">
              <a:spcAft>
                <a:spcPts val="1000"/>
              </a:spcAft>
              <a:defRPr spc="300"/>
            </a:lvl1pPr>
            <a:lvl2pPr marL="1028700" indent="-342900">
              <a:defRPr spc="300"/>
            </a:lvl2pPr>
            <a:lvl3pPr marL="1714500" indent="-342900">
              <a:defRPr spc="300"/>
            </a:lvl3pPr>
            <a:lvl4pPr marL="2400300" indent="-342900">
              <a:defRPr spc="300"/>
            </a:lvl4pPr>
            <a:lvl5pPr marL="3086100" indent="-3429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20" Type="http://schemas.openxmlformats.org/officeDocument/2006/relationships/tags" Target="../tags/tag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23" Type="http://schemas.openxmlformats.org/officeDocument/2006/relationships/image" Target="../media/image3.svg"/><Relationship Id="rId10" Type="http://schemas.openxmlformats.org/officeDocument/2006/relationships/slideLayout" Target="../slideLayouts/slideLayout10.xml"/><Relationship Id="rId19" Type="http://schemas.openxmlformats.org/officeDocument/2006/relationships/tags" Target="../tags/tag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66.xml"/><Relationship Id="rId18" Type="http://schemas.openxmlformats.org/officeDocument/2006/relationships/tags" Target="../tags/tag71.xml"/><Relationship Id="rId3" Type="http://schemas.openxmlformats.org/officeDocument/2006/relationships/slideLayout" Target="../slideLayouts/slideLayout14.xml"/><Relationship Id="rId21" Type="http://schemas.openxmlformats.org/officeDocument/2006/relationships/tags" Target="../tags/tag7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70.xml"/><Relationship Id="rId2" Type="http://schemas.openxmlformats.org/officeDocument/2006/relationships/slideLayout" Target="../slideLayouts/slideLayout13.xml"/><Relationship Id="rId16" Type="http://schemas.openxmlformats.org/officeDocument/2006/relationships/tags" Target="../tags/tag69.xml"/><Relationship Id="rId20" Type="http://schemas.openxmlformats.org/officeDocument/2006/relationships/tags" Target="../tags/tag7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tags" Target="../tags/tag68.xml"/><Relationship Id="rId23" Type="http://schemas.openxmlformats.org/officeDocument/2006/relationships/image" Target="../media/image5.svg"/><Relationship Id="rId10" Type="http://schemas.openxmlformats.org/officeDocument/2006/relationships/slideLayout" Target="../slideLayouts/slideLayout21.xml"/><Relationship Id="rId19" Type="http://schemas.openxmlformats.org/officeDocument/2006/relationships/tags" Target="../tags/tag7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7.xml"/><Relationship Id="rId22"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131.xml"/><Relationship Id="rId18" Type="http://schemas.openxmlformats.org/officeDocument/2006/relationships/tags" Target="../tags/tag136.xml"/><Relationship Id="rId3" Type="http://schemas.openxmlformats.org/officeDocument/2006/relationships/slideLayout" Target="../slideLayouts/slideLayout25.xml"/><Relationship Id="rId21" Type="http://schemas.openxmlformats.org/officeDocument/2006/relationships/tags" Target="../tags/tag139.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tags" Target="../tags/tag135.xml"/><Relationship Id="rId25" Type="http://schemas.openxmlformats.org/officeDocument/2006/relationships/image" Target="../media/image9.svg"/><Relationship Id="rId2" Type="http://schemas.openxmlformats.org/officeDocument/2006/relationships/slideLayout" Target="../slideLayouts/slideLayout24.xml"/><Relationship Id="rId16" Type="http://schemas.openxmlformats.org/officeDocument/2006/relationships/tags" Target="../tags/tag134.xml"/><Relationship Id="rId20" Type="http://schemas.openxmlformats.org/officeDocument/2006/relationships/tags" Target="../tags/tag1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8.png"/><Relationship Id="rId5" Type="http://schemas.openxmlformats.org/officeDocument/2006/relationships/slideLayout" Target="../slideLayouts/slideLayout27.xml"/><Relationship Id="rId15" Type="http://schemas.openxmlformats.org/officeDocument/2006/relationships/tags" Target="../tags/tag133.xml"/><Relationship Id="rId23" Type="http://schemas.openxmlformats.org/officeDocument/2006/relationships/image" Target="../media/image7.svg"/><Relationship Id="rId10" Type="http://schemas.openxmlformats.org/officeDocument/2006/relationships/slideLayout" Target="../slideLayouts/slideLayout32.xml"/><Relationship Id="rId19" Type="http://schemas.openxmlformats.org/officeDocument/2006/relationships/tags" Target="../tags/tag137.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ags" Target="../tags/tag132.xml"/><Relationship Id="rId22"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196.xml"/><Relationship Id="rId18" Type="http://schemas.openxmlformats.org/officeDocument/2006/relationships/tags" Target="../tags/tag201.xml"/><Relationship Id="rId26" Type="http://schemas.openxmlformats.org/officeDocument/2006/relationships/image" Target="../media/image6.png"/><Relationship Id="rId3" Type="http://schemas.openxmlformats.org/officeDocument/2006/relationships/slideLayout" Target="../slideLayouts/slideLayout36.xml"/><Relationship Id="rId21" Type="http://schemas.openxmlformats.org/officeDocument/2006/relationships/tags" Target="../tags/tag204.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tags" Target="../tags/tag200.xml"/><Relationship Id="rId25" Type="http://schemas.openxmlformats.org/officeDocument/2006/relationships/image" Target="../media/image12.svg"/><Relationship Id="rId2" Type="http://schemas.openxmlformats.org/officeDocument/2006/relationships/slideLayout" Target="../slideLayouts/slideLayout35.xml"/><Relationship Id="rId16" Type="http://schemas.openxmlformats.org/officeDocument/2006/relationships/tags" Target="../tags/tag199.xml"/><Relationship Id="rId20" Type="http://schemas.openxmlformats.org/officeDocument/2006/relationships/tags" Target="../tags/tag20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11.png"/><Relationship Id="rId5" Type="http://schemas.openxmlformats.org/officeDocument/2006/relationships/slideLayout" Target="../slideLayouts/slideLayout38.xml"/><Relationship Id="rId15" Type="http://schemas.openxmlformats.org/officeDocument/2006/relationships/tags" Target="../tags/tag198.xml"/><Relationship Id="rId23" Type="http://schemas.openxmlformats.org/officeDocument/2006/relationships/image" Target="../media/image10.png"/><Relationship Id="rId10" Type="http://schemas.openxmlformats.org/officeDocument/2006/relationships/slideLayout" Target="../slideLayouts/slideLayout43.xml"/><Relationship Id="rId19" Type="http://schemas.openxmlformats.org/officeDocument/2006/relationships/tags" Target="../tags/tag20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ags" Target="../tags/tag197.xml"/><Relationship Id="rId22" Type="http://schemas.openxmlformats.org/officeDocument/2006/relationships/tags" Target="../tags/tag205.xml"/><Relationship Id="rId27" Type="http://schemas.openxmlformats.org/officeDocument/2006/relationships/image" Target="../media/image7.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262.xml"/><Relationship Id="rId18" Type="http://schemas.openxmlformats.org/officeDocument/2006/relationships/tags" Target="../tags/tag267.xml"/><Relationship Id="rId26" Type="http://schemas.openxmlformats.org/officeDocument/2006/relationships/image" Target="../media/image16.svg"/><Relationship Id="rId3" Type="http://schemas.openxmlformats.org/officeDocument/2006/relationships/slideLayout" Target="../slideLayouts/slideLayout47.xml"/><Relationship Id="rId21" Type="http://schemas.openxmlformats.org/officeDocument/2006/relationships/tags" Target="../tags/tag270.xml"/><Relationship Id="rId7" Type="http://schemas.openxmlformats.org/officeDocument/2006/relationships/slideLayout" Target="../slideLayouts/slideLayout51.xml"/><Relationship Id="rId12" Type="http://schemas.openxmlformats.org/officeDocument/2006/relationships/theme" Target="../theme/theme5.xml"/><Relationship Id="rId17" Type="http://schemas.openxmlformats.org/officeDocument/2006/relationships/tags" Target="../tags/tag266.xml"/><Relationship Id="rId25" Type="http://schemas.openxmlformats.org/officeDocument/2006/relationships/image" Target="../media/image15.png"/><Relationship Id="rId2" Type="http://schemas.openxmlformats.org/officeDocument/2006/relationships/slideLayout" Target="../slideLayouts/slideLayout46.xml"/><Relationship Id="rId16" Type="http://schemas.openxmlformats.org/officeDocument/2006/relationships/tags" Target="../tags/tag265.xml"/><Relationship Id="rId20" Type="http://schemas.openxmlformats.org/officeDocument/2006/relationships/tags" Target="../tags/tag269.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image" Target="../media/image10.png"/><Relationship Id="rId5" Type="http://schemas.openxmlformats.org/officeDocument/2006/relationships/slideLayout" Target="../slideLayouts/slideLayout49.xml"/><Relationship Id="rId15" Type="http://schemas.openxmlformats.org/officeDocument/2006/relationships/tags" Target="../tags/tag264.xml"/><Relationship Id="rId23" Type="http://schemas.openxmlformats.org/officeDocument/2006/relationships/image" Target="../media/image14.svg"/><Relationship Id="rId10" Type="http://schemas.openxmlformats.org/officeDocument/2006/relationships/slideLayout" Target="../slideLayouts/slideLayout54.xml"/><Relationship Id="rId19" Type="http://schemas.openxmlformats.org/officeDocument/2006/relationships/tags" Target="../tags/tag268.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ags" Target="../tags/tag263.xml"/><Relationship Id="rId22"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ags" Target="../tags/tag327.xml"/><Relationship Id="rId18" Type="http://schemas.openxmlformats.org/officeDocument/2006/relationships/tags" Target="../tags/tag332.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tags" Target="../tags/tag331.xml"/><Relationship Id="rId2" Type="http://schemas.openxmlformats.org/officeDocument/2006/relationships/slideLayout" Target="../slideLayouts/slideLayout57.xml"/><Relationship Id="rId16" Type="http://schemas.openxmlformats.org/officeDocument/2006/relationships/tags" Target="../tags/tag330.xml"/><Relationship Id="rId20" Type="http://schemas.openxmlformats.org/officeDocument/2006/relationships/image" Target="../media/image10.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ags" Target="../tags/tag329.xml"/><Relationship Id="rId10" Type="http://schemas.openxmlformats.org/officeDocument/2006/relationships/slideLayout" Target="../slideLayouts/slideLayout65.xml"/><Relationship Id="rId19" Type="http://schemas.openxmlformats.org/officeDocument/2006/relationships/tags" Target="../tags/tag333.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ags" Target="../tags/tag32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ags" Target="../tags/tag390.xml"/><Relationship Id="rId18" Type="http://schemas.openxmlformats.org/officeDocument/2006/relationships/tags" Target="../tags/tag395.xml"/><Relationship Id="rId3" Type="http://schemas.openxmlformats.org/officeDocument/2006/relationships/slideLayout" Target="../slideLayouts/slideLayout69.xml"/><Relationship Id="rId21" Type="http://schemas.openxmlformats.org/officeDocument/2006/relationships/tags" Target="../tags/tag398.xml"/><Relationship Id="rId7" Type="http://schemas.openxmlformats.org/officeDocument/2006/relationships/slideLayout" Target="../slideLayouts/slideLayout73.xml"/><Relationship Id="rId12" Type="http://schemas.openxmlformats.org/officeDocument/2006/relationships/theme" Target="../theme/theme7.xml"/><Relationship Id="rId17" Type="http://schemas.openxmlformats.org/officeDocument/2006/relationships/tags" Target="../tags/tag394.xml"/><Relationship Id="rId2" Type="http://schemas.openxmlformats.org/officeDocument/2006/relationships/slideLayout" Target="../slideLayouts/slideLayout68.xml"/><Relationship Id="rId16" Type="http://schemas.openxmlformats.org/officeDocument/2006/relationships/tags" Target="../tags/tag393.xml"/><Relationship Id="rId20" Type="http://schemas.openxmlformats.org/officeDocument/2006/relationships/tags" Target="../tags/tag397.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ags" Target="../tags/tag392.xml"/><Relationship Id="rId23" Type="http://schemas.openxmlformats.org/officeDocument/2006/relationships/image" Target="../media/image17.png"/><Relationship Id="rId10" Type="http://schemas.openxmlformats.org/officeDocument/2006/relationships/slideLayout" Target="../slideLayouts/slideLayout76.xml"/><Relationship Id="rId19" Type="http://schemas.openxmlformats.org/officeDocument/2006/relationships/tags" Target="../tags/tag39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ags" Target="../tags/tag391.xml"/><Relationship Id="rId22" Type="http://schemas.openxmlformats.org/officeDocument/2006/relationships/tags" Target="../tags/tag3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912600" y="912600"/>
            <a:ext cx="16453800" cy="10584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912600" y="2235600"/>
            <a:ext cx="16453800" cy="71388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918000" y="9471600"/>
            <a:ext cx="4050000" cy="475200"/>
          </a:xfrm>
          <a:prstGeom prst="rect">
            <a:avLst/>
          </a:prstGeom>
        </p:spPr>
        <p:txBody>
          <a:bodyPr vert="horz" lIns="91440" tIns="45720" rIns="91440" bIns="45720" rtlCol="0" anchor="ctr">
            <a:normAutofit/>
          </a:bodyPr>
          <a:lstStyle>
            <a:lvl1pPr algn="l">
              <a:defRPr sz="1500" baseline="0">
                <a:solidFill>
                  <a:schemeClr val="tx1">
                    <a:tint val="75000"/>
                  </a:schemeClr>
                </a:solidFill>
              </a:defRPr>
            </a:lvl1p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3"/>
            <p:custDataLst>
              <p:tags r:id="rId17"/>
            </p:custDataLst>
          </p:nvPr>
        </p:nvSpPr>
        <p:spPr>
          <a:xfrm>
            <a:off x="6174000" y="9471600"/>
            <a:ext cx="5940000" cy="475200"/>
          </a:xfrm>
          <a:prstGeom prst="rect">
            <a:avLst/>
          </a:prstGeom>
        </p:spPr>
        <p:txBody>
          <a:bodyPr vert="horz" lIns="91440" tIns="45720" rIns="91440" bIns="45720" rtlCol="0" anchor="ctr">
            <a:normAutofit/>
          </a:bodyPr>
          <a:lstStyle>
            <a:lvl1pPr algn="ctr">
              <a:defRPr sz="15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13316400" y="9471600"/>
            <a:ext cx="4050000" cy="475200"/>
          </a:xfrm>
          <a:prstGeom prst="rect">
            <a:avLst/>
          </a:prstGeom>
        </p:spPr>
        <p:txBody>
          <a:bodyPr vert="horz" lIns="91440" tIns="45720" rIns="91440" bIns="45720" rtlCol="0" anchor="ctr">
            <a:normAutofit/>
          </a:bodyPr>
          <a:lstStyle>
            <a:lvl1pPr algn="r">
              <a:defRPr sz="1500" baseline="0">
                <a:solidFill>
                  <a:schemeClr val="tx1">
                    <a:tint val="75000"/>
                  </a:schemeClr>
                </a:solidFill>
              </a:defRPr>
            </a:lvl1pPr>
          </a:lstStyle>
          <a:p>
            <a:fld id="{49AE70B2-8BF9-45C0-BB95-33D1B9D3A854}" type="slidenum">
              <a:rPr lang="zh-CN" altLang="en-US" smtClean="0"/>
              <a:t>‹#›</a:t>
            </a:fld>
            <a:endParaRPr lang="zh-CN" altLang="en-US" dirty="0"/>
          </a:p>
        </p:txBody>
      </p:sp>
      <p:pic>
        <p:nvPicPr>
          <p:cNvPr id="16" name="Picture 12"/>
          <p:cNvPicPr>
            <a:picLocks noChangeAspect="1"/>
          </p:cNvPicPr>
          <p:nvPr userDrawn="1">
            <p:custDataLst>
              <p:tags r:id="rId19"/>
            </p:custDataLst>
          </p:nvPr>
        </p:nvPicPr>
        <p:blipFill>
          <a:blip r:embed="rId21">
            <a:alphaModFix amt="40000"/>
            <a:extLst>
              <a:ext uri="{28A0092B-C50C-407E-A947-70E740481C1C}">
                <a14:useLocalDpi xmlns:a14="http://schemas.microsoft.com/office/drawing/2010/main" val="0"/>
              </a:ext>
            </a:extLst>
          </a:blip>
          <a:srcRect/>
          <a:stretch>
            <a:fillRect/>
          </a:stretch>
        </p:blipFill>
        <p:spPr>
          <a:xfrm rot="15314045" flipV="1">
            <a:off x="-1816735" y="7757795"/>
            <a:ext cx="8338820" cy="5031740"/>
          </a:xfrm>
          <a:prstGeom prst="rect">
            <a:avLst/>
          </a:prstGeom>
        </p:spPr>
      </p:pic>
      <p:pic>
        <p:nvPicPr>
          <p:cNvPr id="18" name="Picture 18"/>
          <p:cNvPicPr>
            <a:picLocks noChangeAspect="1"/>
          </p:cNvPicPr>
          <p:nvPr userDrawn="1">
            <p:custDataLst>
              <p:tags r:id="rId20"/>
            </p:custDataLst>
          </p:nvPr>
        </p:nvPicPr>
        <p:blipFill>
          <a:blip r:embed="rId22"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4805313" flipV="1">
            <a:off x="13216855" y="-1674947"/>
            <a:ext cx="6884846" cy="4154265"/>
          </a:xfrm>
          <a:prstGeom prst="rect">
            <a:avLst/>
          </a:prstGeom>
        </p:spPr>
      </p:pic>
    </p:spTree>
    <p:custDataLst>
      <p:tags r:id="rId13"/>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fontAlgn="auto" latinLnBrk="0" hangingPunct="1">
        <a:lnSpc>
          <a:spcPct val="100000"/>
        </a:lnSpc>
        <a:spcBef>
          <a:spcPct val="0"/>
        </a:spcBef>
        <a:buNone/>
        <a:defRPr sz="5400" b="1" u="none" strike="noStrike" kern="1200" cap="none" spc="300" normalizeH="0" baseline="0">
          <a:solidFill>
            <a:schemeClr val="tx1">
              <a:lumMod val="85000"/>
              <a:lumOff val="15000"/>
            </a:schemeClr>
          </a:solidFill>
          <a:uFillTx/>
          <a:latin typeface="+mj-lt"/>
          <a:ea typeface="+mj-ea"/>
          <a:cs typeface="+mj-cs"/>
        </a:defRPr>
      </a:lvl1pPr>
    </p:titleStyle>
    <p:bodyStyle>
      <a:lvl1pPr marL="342900" indent="-342900" algn="l" defTabSz="1371600" rtl="0" eaLnBrk="1" fontAlgn="auto" latinLnBrk="0" hangingPunct="1">
        <a:lnSpc>
          <a:spcPct val="130000"/>
        </a:lnSpc>
        <a:spcBef>
          <a:spcPts val="0"/>
        </a:spcBef>
        <a:spcAft>
          <a:spcPts val="1000"/>
        </a:spcAft>
        <a:buFont typeface="Arial" panose="020B0604020202020204" pitchFamily="34" charset="0"/>
        <a:buChar char="●"/>
        <a:defRPr sz="2700" u="none" strike="noStrike" kern="1200" cap="none" spc="150" normalizeH="0" baseline="0">
          <a:solidFill>
            <a:schemeClr val="tx1">
              <a:lumMod val="65000"/>
              <a:lumOff val="35000"/>
            </a:schemeClr>
          </a:solidFill>
          <a:uFillTx/>
          <a:latin typeface="+mn-lt"/>
          <a:ea typeface="+mn-ea"/>
          <a:cs typeface="+mn-cs"/>
        </a:defRPr>
      </a:lvl1pPr>
      <a:lvl2pPr marL="1028700" indent="-342900" algn="l" defTabSz="1371600" rtl="0" eaLnBrk="1" fontAlgn="auto" latinLnBrk="0" hangingPunct="1">
        <a:lnSpc>
          <a:spcPct val="120000"/>
        </a:lnSpc>
        <a:spcBef>
          <a:spcPts val="0"/>
        </a:spcBef>
        <a:spcAft>
          <a:spcPts val="600"/>
        </a:spcAft>
        <a:buFont typeface="Arial" panose="020B0604020202020204" pitchFamily="34" charset="0"/>
        <a:buChar char="●"/>
        <a:tabLst>
          <a:tab pos="2414905" algn="l"/>
          <a:tab pos="2414905" algn="l"/>
          <a:tab pos="2414905" algn="l"/>
          <a:tab pos="2414905" algn="l"/>
        </a:tabLst>
        <a:defRPr sz="2400" u="none" strike="noStrike" kern="1200" cap="none" spc="150" normalizeH="0" baseline="0">
          <a:solidFill>
            <a:schemeClr val="tx1">
              <a:lumMod val="65000"/>
              <a:lumOff val="35000"/>
            </a:schemeClr>
          </a:solidFill>
          <a:uFillTx/>
          <a:latin typeface="+mn-lt"/>
          <a:ea typeface="+mn-ea"/>
          <a:cs typeface="+mn-cs"/>
        </a:defRPr>
      </a:lvl2pPr>
      <a:lvl3pPr marL="1714500" indent="-342900" algn="l" defTabSz="1371600" rtl="0" eaLnBrk="1" fontAlgn="auto" latinLnBrk="0" hangingPunct="1">
        <a:lnSpc>
          <a:spcPct val="120000"/>
        </a:lnSpc>
        <a:spcBef>
          <a:spcPts val="0"/>
        </a:spcBef>
        <a:spcAft>
          <a:spcPts val="600"/>
        </a:spcAft>
        <a:buFont typeface="Arial" panose="020B0604020202020204" pitchFamily="34" charset="0"/>
        <a:buChar char="●"/>
        <a:defRPr sz="2400" u="none" strike="noStrike" kern="1200" cap="none" spc="150" normalizeH="0" baseline="0">
          <a:solidFill>
            <a:schemeClr val="tx1">
              <a:lumMod val="65000"/>
              <a:lumOff val="35000"/>
            </a:schemeClr>
          </a:solidFill>
          <a:uFillTx/>
          <a:latin typeface="+mn-lt"/>
          <a:ea typeface="+mn-ea"/>
          <a:cs typeface="+mn-cs"/>
        </a:defRPr>
      </a:lvl3pPr>
      <a:lvl4pPr marL="2400300" indent="-342900" algn="l" defTabSz="1371600" rtl="0" eaLnBrk="1" fontAlgn="auto" latinLnBrk="0" hangingPunct="1">
        <a:lnSpc>
          <a:spcPct val="120000"/>
        </a:lnSpc>
        <a:spcBef>
          <a:spcPts val="0"/>
        </a:spcBef>
        <a:spcAft>
          <a:spcPts val="300"/>
        </a:spcAft>
        <a:buFont typeface="Wingdings" panose="05000000000000000000" charset="0"/>
        <a:buChar char=""/>
        <a:defRPr sz="2100" u="none" strike="noStrike" kern="1200" cap="none" spc="150" normalizeH="0" baseline="0">
          <a:solidFill>
            <a:schemeClr val="tx1">
              <a:lumMod val="65000"/>
              <a:lumOff val="35000"/>
            </a:schemeClr>
          </a:solidFill>
          <a:uFillTx/>
          <a:latin typeface="+mn-lt"/>
          <a:ea typeface="+mn-ea"/>
          <a:cs typeface="+mn-cs"/>
        </a:defRPr>
      </a:lvl4pPr>
      <a:lvl5pPr marL="3086100" indent="-342900" algn="l" defTabSz="1371600" rtl="0" eaLnBrk="1" fontAlgn="auto" latinLnBrk="0" hangingPunct="1">
        <a:lnSpc>
          <a:spcPct val="120000"/>
        </a:lnSpc>
        <a:spcBef>
          <a:spcPts val="0"/>
        </a:spcBef>
        <a:spcAft>
          <a:spcPts val="300"/>
        </a:spcAft>
        <a:buFont typeface="Arial" panose="020B0604020202020204" pitchFamily="34" charset="0"/>
        <a:buChar char="•"/>
        <a:defRPr sz="2100" u="none" strike="noStrike" kern="1200" cap="none" spc="150" normalizeH="0" baseline="0">
          <a:solidFill>
            <a:schemeClr val="tx1">
              <a:lumMod val="65000"/>
              <a:lumOff val="35000"/>
            </a:schemeClr>
          </a:solidFill>
          <a:uFillTx/>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912600" y="912600"/>
            <a:ext cx="16453800" cy="10584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912600" y="2235600"/>
            <a:ext cx="16453800" cy="71388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918000" y="9471600"/>
            <a:ext cx="4050000" cy="475200"/>
          </a:xfrm>
          <a:prstGeom prst="rect">
            <a:avLst/>
          </a:prstGeom>
        </p:spPr>
        <p:txBody>
          <a:bodyPr vert="horz" lIns="91440" tIns="45720" rIns="91440" bIns="45720" rtlCol="0" anchor="ctr">
            <a:normAutofit/>
          </a:bodyPr>
          <a:lstStyle>
            <a:lvl1pPr algn="l">
              <a:defRPr sz="1500" baseline="0">
                <a:solidFill>
                  <a:schemeClr val="tx1">
                    <a:tint val="75000"/>
                  </a:schemeClr>
                </a:solidFill>
              </a:defRPr>
            </a:lvl1p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3"/>
            <p:custDataLst>
              <p:tags r:id="rId17"/>
            </p:custDataLst>
          </p:nvPr>
        </p:nvSpPr>
        <p:spPr>
          <a:xfrm>
            <a:off x="6174000" y="9471600"/>
            <a:ext cx="5940000" cy="475200"/>
          </a:xfrm>
          <a:prstGeom prst="rect">
            <a:avLst/>
          </a:prstGeom>
        </p:spPr>
        <p:txBody>
          <a:bodyPr vert="horz" lIns="91440" tIns="45720" rIns="91440" bIns="45720" rtlCol="0" anchor="ctr">
            <a:normAutofit/>
          </a:bodyPr>
          <a:lstStyle>
            <a:lvl1pPr algn="ctr">
              <a:defRPr sz="15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13316400" y="9471600"/>
            <a:ext cx="4050000" cy="475200"/>
          </a:xfrm>
          <a:prstGeom prst="rect">
            <a:avLst/>
          </a:prstGeom>
        </p:spPr>
        <p:txBody>
          <a:bodyPr vert="horz" lIns="91440" tIns="45720" rIns="91440" bIns="45720" rtlCol="0" anchor="ctr">
            <a:normAutofit/>
          </a:bodyPr>
          <a:lstStyle>
            <a:lvl1pPr algn="r">
              <a:defRPr sz="1500" baseline="0">
                <a:solidFill>
                  <a:schemeClr val="tx1">
                    <a:tint val="75000"/>
                  </a:schemeClr>
                </a:solidFill>
              </a:defRPr>
            </a:lvl1pPr>
          </a:lstStyle>
          <a:p>
            <a:fld id="{49AE70B2-8BF9-45C0-BB95-33D1B9D3A854}" type="slidenum">
              <a:rPr lang="zh-CN" altLang="en-US" smtClean="0"/>
              <a:t>‹#›</a:t>
            </a:fld>
            <a:endParaRPr lang="zh-CN" altLang="en-US" dirty="0"/>
          </a:p>
        </p:txBody>
      </p:sp>
      <p:pic>
        <p:nvPicPr>
          <p:cNvPr id="18" name="Picture 18"/>
          <p:cNvPicPr>
            <a:picLocks noChangeAspect="1"/>
          </p:cNvPicPr>
          <p:nvPr userDrawn="1">
            <p:custDataLst>
              <p:tags r:id="rId19"/>
            </p:custDataLst>
          </p:nvPr>
        </p:nvPicPr>
        <p:blipFill>
          <a:blip r:embed="rId22"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4805313" flipV="1">
            <a:off x="11807190" y="-1551940"/>
            <a:ext cx="8517890" cy="5139690"/>
          </a:xfrm>
          <a:prstGeom prst="rect">
            <a:avLst/>
          </a:prstGeom>
        </p:spPr>
      </p:pic>
      <p:pic>
        <p:nvPicPr>
          <p:cNvPr id="19" name="Picture 12"/>
          <p:cNvPicPr>
            <a:picLocks noChangeAspect="1"/>
          </p:cNvPicPr>
          <p:nvPr userDrawn="1">
            <p:custDataLst>
              <p:tags r:id="rId20"/>
            </p:custDataLst>
          </p:nvPr>
        </p:nvPicPr>
        <p:blipFill>
          <a:blip r:embed="rId24" cstate="print">
            <a:alphaModFix amt="20000"/>
            <a:extLst>
              <a:ext uri="{28A0092B-C50C-407E-A947-70E740481C1C}">
                <a14:useLocalDpi xmlns:a14="http://schemas.microsoft.com/office/drawing/2010/main" val="0"/>
              </a:ext>
            </a:extLst>
          </a:blip>
          <a:srcRect/>
          <a:stretch>
            <a:fillRect/>
          </a:stretch>
        </p:blipFill>
        <p:spPr>
          <a:xfrm rot="10800000" flipV="1">
            <a:off x="14782745" y="7200587"/>
            <a:ext cx="7680215" cy="4634185"/>
          </a:xfrm>
          <a:prstGeom prst="rect">
            <a:avLst/>
          </a:prstGeom>
        </p:spPr>
      </p:pic>
      <p:grpSp>
        <p:nvGrpSpPr>
          <p:cNvPr id="7" name="Group 2"/>
          <p:cNvGrpSpPr/>
          <p:nvPr userDrawn="1"/>
        </p:nvGrpSpPr>
        <p:grpSpPr>
          <a:xfrm rot="16200000" flipH="1">
            <a:off x="2381250" y="3219450"/>
            <a:ext cx="4124960" cy="12392025"/>
            <a:chOff x="0" y="0"/>
            <a:chExt cx="8316365" cy="19469166"/>
          </a:xfrm>
          <a:solidFill>
            <a:srgbClr val="E6EFEE">
              <a:alpha val="41000"/>
            </a:srgbClr>
          </a:solidFill>
        </p:grpSpPr>
        <p:sp>
          <p:nvSpPr>
            <p:cNvPr id="8" name="Freeform 3"/>
            <p:cNvSpPr/>
            <p:nvPr>
              <p:custDataLst>
                <p:tags r:id="rId21"/>
              </p:custDataLst>
            </p:nvPr>
          </p:nvSpPr>
          <p:spPr>
            <a:xfrm>
              <a:off x="0" y="0"/>
              <a:ext cx="8316300" cy="19469164"/>
            </a:xfrm>
            <a:custGeom>
              <a:avLst/>
              <a:gdLst/>
              <a:ahLst/>
              <a:cxnLst/>
              <a:rect l="l" t="t" r="r" b="b"/>
              <a:pathLst>
                <a:path w="8316300" h="19469164">
                  <a:moveTo>
                    <a:pt x="0" y="0"/>
                  </a:moveTo>
                  <a:lnTo>
                    <a:pt x="8316300" y="0"/>
                  </a:lnTo>
                  <a:lnTo>
                    <a:pt x="8316300" y="19469164"/>
                  </a:lnTo>
                  <a:cubicBezTo>
                    <a:pt x="5828428" y="19469164"/>
                    <a:pt x="3811709" y="15212580"/>
                    <a:pt x="3811709" y="9961745"/>
                  </a:cubicBezTo>
                  <a:lnTo>
                    <a:pt x="3811709" y="9383468"/>
                  </a:lnTo>
                  <a:cubicBezTo>
                    <a:pt x="3811709" y="4789024"/>
                    <a:pt x="2267519" y="955801"/>
                    <a:pt x="214848" y="69211"/>
                  </a:cubicBezTo>
                  <a:close/>
                </a:path>
              </a:pathLst>
            </a:custGeom>
            <a:grpFill/>
          </p:spPr>
        </p:sp>
      </p:grpSp>
    </p:spTree>
    <p:custDataLst>
      <p:tags r:id="rId13"/>
    </p:custData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fontAlgn="auto" latinLnBrk="0" hangingPunct="1">
        <a:lnSpc>
          <a:spcPct val="100000"/>
        </a:lnSpc>
        <a:spcBef>
          <a:spcPct val="0"/>
        </a:spcBef>
        <a:buNone/>
        <a:defRPr sz="5400" b="1" u="none" strike="noStrike" kern="1200" cap="none" spc="300" normalizeH="0" baseline="0">
          <a:solidFill>
            <a:schemeClr val="tx1">
              <a:lumMod val="85000"/>
              <a:lumOff val="15000"/>
            </a:schemeClr>
          </a:solidFill>
          <a:uFillTx/>
          <a:latin typeface="+mj-lt"/>
          <a:ea typeface="+mj-ea"/>
          <a:cs typeface="+mj-cs"/>
        </a:defRPr>
      </a:lvl1pPr>
    </p:titleStyle>
    <p:bodyStyle>
      <a:lvl1pPr marL="342900" indent="-342900" algn="l" defTabSz="1371600" rtl="0" eaLnBrk="1" fontAlgn="auto" latinLnBrk="0" hangingPunct="1">
        <a:lnSpc>
          <a:spcPct val="130000"/>
        </a:lnSpc>
        <a:spcBef>
          <a:spcPts val="0"/>
        </a:spcBef>
        <a:spcAft>
          <a:spcPts val="1000"/>
        </a:spcAft>
        <a:buFont typeface="Arial" panose="020B0604020202020204" pitchFamily="34" charset="0"/>
        <a:buChar char="●"/>
        <a:defRPr sz="2700" u="none" strike="noStrike" kern="1200" cap="none" spc="150" normalizeH="0" baseline="0">
          <a:solidFill>
            <a:schemeClr val="tx1">
              <a:lumMod val="65000"/>
              <a:lumOff val="35000"/>
            </a:schemeClr>
          </a:solidFill>
          <a:uFillTx/>
          <a:latin typeface="+mn-lt"/>
          <a:ea typeface="+mn-ea"/>
          <a:cs typeface="+mn-cs"/>
        </a:defRPr>
      </a:lvl1pPr>
      <a:lvl2pPr marL="1028700" indent="-342900" algn="l" defTabSz="1371600" rtl="0" eaLnBrk="1" fontAlgn="auto" latinLnBrk="0" hangingPunct="1">
        <a:lnSpc>
          <a:spcPct val="120000"/>
        </a:lnSpc>
        <a:spcBef>
          <a:spcPts val="0"/>
        </a:spcBef>
        <a:spcAft>
          <a:spcPts val="600"/>
        </a:spcAft>
        <a:buFont typeface="Arial" panose="020B0604020202020204" pitchFamily="34" charset="0"/>
        <a:buChar char="●"/>
        <a:tabLst>
          <a:tab pos="2414905" algn="l"/>
          <a:tab pos="2414905" algn="l"/>
          <a:tab pos="2414905" algn="l"/>
          <a:tab pos="2414905" algn="l"/>
        </a:tabLst>
        <a:defRPr sz="2400" u="none" strike="noStrike" kern="1200" cap="none" spc="150" normalizeH="0" baseline="0">
          <a:solidFill>
            <a:schemeClr val="tx1">
              <a:lumMod val="65000"/>
              <a:lumOff val="35000"/>
            </a:schemeClr>
          </a:solidFill>
          <a:uFillTx/>
          <a:latin typeface="+mn-lt"/>
          <a:ea typeface="+mn-ea"/>
          <a:cs typeface="+mn-cs"/>
        </a:defRPr>
      </a:lvl2pPr>
      <a:lvl3pPr marL="1714500" indent="-342900" algn="l" defTabSz="1371600" rtl="0" eaLnBrk="1" fontAlgn="auto" latinLnBrk="0" hangingPunct="1">
        <a:lnSpc>
          <a:spcPct val="120000"/>
        </a:lnSpc>
        <a:spcBef>
          <a:spcPts val="0"/>
        </a:spcBef>
        <a:spcAft>
          <a:spcPts val="600"/>
        </a:spcAft>
        <a:buFont typeface="Arial" panose="020B0604020202020204" pitchFamily="34" charset="0"/>
        <a:buChar char="●"/>
        <a:defRPr sz="2400" u="none" strike="noStrike" kern="1200" cap="none" spc="150" normalizeH="0" baseline="0">
          <a:solidFill>
            <a:schemeClr val="tx1">
              <a:lumMod val="65000"/>
              <a:lumOff val="35000"/>
            </a:schemeClr>
          </a:solidFill>
          <a:uFillTx/>
          <a:latin typeface="+mn-lt"/>
          <a:ea typeface="+mn-ea"/>
          <a:cs typeface="+mn-cs"/>
        </a:defRPr>
      </a:lvl3pPr>
      <a:lvl4pPr marL="2400300" indent="-342900" algn="l" defTabSz="1371600" rtl="0" eaLnBrk="1" fontAlgn="auto" latinLnBrk="0" hangingPunct="1">
        <a:lnSpc>
          <a:spcPct val="120000"/>
        </a:lnSpc>
        <a:spcBef>
          <a:spcPts val="0"/>
        </a:spcBef>
        <a:spcAft>
          <a:spcPts val="300"/>
        </a:spcAft>
        <a:buFont typeface="Wingdings" panose="05000000000000000000" charset="0"/>
        <a:buChar char=""/>
        <a:defRPr sz="2100" u="none" strike="noStrike" kern="1200" cap="none" spc="150" normalizeH="0" baseline="0">
          <a:solidFill>
            <a:schemeClr val="tx1">
              <a:lumMod val="65000"/>
              <a:lumOff val="35000"/>
            </a:schemeClr>
          </a:solidFill>
          <a:uFillTx/>
          <a:latin typeface="+mn-lt"/>
          <a:ea typeface="+mn-ea"/>
          <a:cs typeface="+mn-cs"/>
        </a:defRPr>
      </a:lvl4pPr>
      <a:lvl5pPr marL="3086100" indent="-342900" algn="l" defTabSz="1371600" rtl="0" eaLnBrk="1" fontAlgn="auto" latinLnBrk="0" hangingPunct="1">
        <a:lnSpc>
          <a:spcPct val="120000"/>
        </a:lnSpc>
        <a:spcBef>
          <a:spcPts val="0"/>
        </a:spcBef>
        <a:spcAft>
          <a:spcPts val="300"/>
        </a:spcAft>
        <a:buFont typeface="Arial" panose="020B0604020202020204" pitchFamily="34" charset="0"/>
        <a:buChar char="•"/>
        <a:defRPr sz="2100" u="none" strike="noStrike" kern="1200" cap="none" spc="150" normalizeH="0" baseline="0">
          <a:solidFill>
            <a:schemeClr val="tx1">
              <a:lumMod val="65000"/>
              <a:lumOff val="35000"/>
            </a:schemeClr>
          </a:solidFill>
          <a:uFillTx/>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912600" y="912600"/>
            <a:ext cx="16453800" cy="10584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912600" y="2235600"/>
            <a:ext cx="16453800" cy="71388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918000" y="9471600"/>
            <a:ext cx="4050000" cy="475200"/>
          </a:xfrm>
          <a:prstGeom prst="rect">
            <a:avLst/>
          </a:prstGeom>
        </p:spPr>
        <p:txBody>
          <a:bodyPr vert="horz" lIns="91440" tIns="45720" rIns="91440" bIns="45720" rtlCol="0" anchor="ctr">
            <a:normAutofit/>
          </a:bodyPr>
          <a:lstStyle>
            <a:lvl1pPr algn="l">
              <a:defRPr sz="1500" baseline="0">
                <a:solidFill>
                  <a:schemeClr val="tx1">
                    <a:tint val="75000"/>
                  </a:schemeClr>
                </a:solidFill>
              </a:defRPr>
            </a:lvl1p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3"/>
            <p:custDataLst>
              <p:tags r:id="rId17"/>
            </p:custDataLst>
          </p:nvPr>
        </p:nvSpPr>
        <p:spPr>
          <a:xfrm>
            <a:off x="6174000" y="9471600"/>
            <a:ext cx="5940000" cy="475200"/>
          </a:xfrm>
          <a:prstGeom prst="rect">
            <a:avLst/>
          </a:prstGeom>
        </p:spPr>
        <p:txBody>
          <a:bodyPr vert="horz" lIns="91440" tIns="45720" rIns="91440" bIns="45720" rtlCol="0" anchor="ctr">
            <a:normAutofit/>
          </a:bodyPr>
          <a:lstStyle>
            <a:lvl1pPr algn="ctr">
              <a:defRPr sz="15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13316400" y="9471600"/>
            <a:ext cx="4050000" cy="475200"/>
          </a:xfrm>
          <a:prstGeom prst="rect">
            <a:avLst/>
          </a:prstGeom>
        </p:spPr>
        <p:txBody>
          <a:bodyPr vert="horz" lIns="91440" tIns="45720" rIns="91440" bIns="45720" rtlCol="0" anchor="ctr">
            <a:normAutofit/>
          </a:bodyPr>
          <a:lstStyle>
            <a:lvl1pPr algn="r">
              <a:defRPr sz="1500" baseline="0">
                <a:solidFill>
                  <a:schemeClr val="tx1">
                    <a:tint val="75000"/>
                  </a:schemeClr>
                </a:solidFill>
              </a:defRPr>
            </a:lvl1pPr>
          </a:lstStyle>
          <a:p>
            <a:fld id="{49AE70B2-8BF9-45C0-BB95-33D1B9D3A854}" type="slidenum">
              <a:rPr lang="zh-CN" altLang="en-US" smtClean="0"/>
              <a:t>‹#›</a:t>
            </a:fld>
            <a:endParaRPr lang="zh-CN" altLang="en-US" dirty="0"/>
          </a:p>
        </p:txBody>
      </p:sp>
      <p:grpSp>
        <p:nvGrpSpPr>
          <p:cNvPr id="7" name="Group 2"/>
          <p:cNvGrpSpPr/>
          <p:nvPr userDrawn="1"/>
        </p:nvGrpSpPr>
        <p:grpSpPr>
          <a:xfrm rot="5400000">
            <a:off x="8982083" y="1788270"/>
            <a:ext cx="6237274" cy="14601875"/>
            <a:chOff x="0" y="0"/>
            <a:chExt cx="8316365" cy="19469166"/>
          </a:xfrm>
        </p:grpSpPr>
        <p:sp>
          <p:nvSpPr>
            <p:cNvPr id="8" name="Freeform 3"/>
            <p:cNvSpPr/>
            <p:nvPr>
              <p:custDataLst>
                <p:tags r:id="rId21"/>
              </p:custDataLst>
            </p:nvPr>
          </p:nvSpPr>
          <p:spPr>
            <a:xfrm>
              <a:off x="0" y="0"/>
              <a:ext cx="8316300" cy="19469164"/>
            </a:xfrm>
            <a:custGeom>
              <a:avLst/>
              <a:gdLst/>
              <a:ahLst/>
              <a:cxnLst/>
              <a:rect l="l" t="t" r="r" b="b"/>
              <a:pathLst>
                <a:path w="8316300" h="19469164">
                  <a:moveTo>
                    <a:pt x="0" y="0"/>
                  </a:moveTo>
                  <a:lnTo>
                    <a:pt x="8316300" y="0"/>
                  </a:lnTo>
                  <a:lnTo>
                    <a:pt x="8316300" y="19469164"/>
                  </a:lnTo>
                  <a:cubicBezTo>
                    <a:pt x="5828428" y="19469164"/>
                    <a:pt x="3811709" y="15212580"/>
                    <a:pt x="3811709" y="9961745"/>
                  </a:cubicBezTo>
                  <a:lnTo>
                    <a:pt x="3811709" y="9383468"/>
                  </a:lnTo>
                  <a:cubicBezTo>
                    <a:pt x="3811709" y="4789024"/>
                    <a:pt x="2267519" y="955801"/>
                    <a:pt x="214848" y="69211"/>
                  </a:cubicBezTo>
                  <a:close/>
                </a:path>
              </a:pathLst>
            </a:custGeom>
            <a:solidFill>
              <a:srgbClr val="F0F7F8"/>
            </a:solidFill>
          </p:spPr>
        </p:sp>
      </p:grpSp>
      <p:pic>
        <p:nvPicPr>
          <p:cNvPr id="18" name="Picture 18"/>
          <p:cNvPicPr>
            <a:picLocks noChangeAspect="1"/>
          </p:cNvPicPr>
          <p:nvPr userDrawn="1">
            <p:custDataLst>
              <p:tags r:id="rId19"/>
            </p:custDataLst>
          </p:nvPr>
        </p:nvPicPr>
        <p:blipFill>
          <a:blip r:embed="rId22"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4805313" flipV="1">
            <a:off x="14845577" y="-2077132"/>
            <a:ext cx="6884846" cy="4154265"/>
          </a:xfrm>
          <a:prstGeom prst="rect">
            <a:avLst/>
          </a:prstGeom>
        </p:spPr>
      </p:pic>
      <p:pic>
        <p:nvPicPr>
          <p:cNvPr id="17" name="Picture 17"/>
          <p:cNvPicPr>
            <a:picLocks noChangeAspect="1"/>
          </p:cNvPicPr>
          <p:nvPr userDrawn="1">
            <p:custDataLst>
              <p:tags r:id="rId20"/>
            </p:custDataLst>
          </p:nvPr>
        </p:nvPicPr>
        <p:blipFill>
          <a:blip r:embed="rId24"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981514">
            <a:off x="-6726635" y="-3056342"/>
            <a:ext cx="8798158" cy="6112685"/>
          </a:xfrm>
          <a:prstGeom prst="rect">
            <a:avLst/>
          </a:prstGeom>
        </p:spPr>
      </p:pic>
    </p:spTree>
    <p:custDataLst>
      <p:tags r:id="rId13"/>
    </p:custData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fontAlgn="auto" latinLnBrk="0" hangingPunct="1">
        <a:lnSpc>
          <a:spcPct val="100000"/>
        </a:lnSpc>
        <a:spcBef>
          <a:spcPct val="0"/>
        </a:spcBef>
        <a:buNone/>
        <a:defRPr sz="5400" b="1" u="none" strike="noStrike" kern="1200" cap="none" spc="300" normalizeH="0" baseline="0">
          <a:solidFill>
            <a:schemeClr val="tx1">
              <a:lumMod val="85000"/>
              <a:lumOff val="15000"/>
            </a:schemeClr>
          </a:solidFill>
          <a:uFillTx/>
          <a:latin typeface="+mj-lt"/>
          <a:ea typeface="+mj-ea"/>
          <a:cs typeface="+mj-cs"/>
        </a:defRPr>
      </a:lvl1pPr>
    </p:titleStyle>
    <p:bodyStyle>
      <a:lvl1pPr marL="342900" indent="-342900" algn="l" defTabSz="1371600" rtl="0" eaLnBrk="1" fontAlgn="auto" latinLnBrk="0" hangingPunct="1">
        <a:lnSpc>
          <a:spcPct val="130000"/>
        </a:lnSpc>
        <a:spcBef>
          <a:spcPts val="0"/>
        </a:spcBef>
        <a:spcAft>
          <a:spcPts val="1000"/>
        </a:spcAft>
        <a:buFont typeface="Arial" panose="020B0604020202020204" pitchFamily="34" charset="0"/>
        <a:buChar char="●"/>
        <a:defRPr sz="2700" u="none" strike="noStrike" kern="1200" cap="none" spc="150" normalizeH="0" baseline="0">
          <a:solidFill>
            <a:schemeClr val="tx1">
              <a:lumMod val="65000"/>
              <a:lumOff val="35000"/>
            </a:schemeClr>
          </a:solidFill>
          <a:uFillTx/>
          <a:latin typeface="+mn-lt"/>
          <a:ea typeface="+mn-ea"/>
          <a:cs typeface="+mn-cs"/>
        </a:defRPr>
      </a:lvl1pPr>
      <a:lvl2pPr marL="1028700" indent="-342900" algn="l" defTabSz="1371600" rtl="0" eaLnBrk="1" fontAlgn="auto" latinLnBrk="0" hangingPunct="1">
        <a:lnSpc>
          <a:spcPct val="120000"/>
        </a:lnSpc>
        <a:spcBef>
          <a:spcPts val="0"/>
        </a:spcBef>
        <a:spcAft>
          <a:spcPts val="600"/>
        </a:spcAft>
        <a:buFont typeface="Arial" panose="020B0604020202020204" pitchFamily="34" charset="0"/>
        <a:buChar char="●"/>
        <a:tabLst>
          <a:tab pos="2414905" algn="l"/>
          <a:tab pos="2414905" algn="l"/>
          <a:tab pos="2414905" algn="l"/>
          <a:tab pos="2414905" algn="l"/>
        </a:tabLst>
        <a:defRPr sz="2400" u="none" strike="noStrike" kern="1200" cap="none" spc="150" normalizeH="0" baseline="0">
          <a:solidFill>
            <a:schemeClr val="tx1">
              <a:lumMod val="65000"/>
              <a:lumOff val="35000"/>
            </a:schemeClr>
          </a:solidFill>
          <a:uFillTx/>
          <a:latin typeface="+mn-lt"/>
          <a:ea typeface="+mn-ea"/>
          <a:cs typeface="+mn-cs"/>
        </a:defRPr>
      </a:lvl2pPr>
      <a:lvl3pPr marL="1714500" indent="-342900" algn="l" defTabSz="1371600" rtl="0" eaLnBrk="1" fontAlgn="auto" latinLnBrk="0" hangingPunct="1">
        <a:lnSpc>
          <a:spcPct val="120000"/>
        </a:lnSpc>
        <a:spcBef>
          <a:spcPts val="0"/>
        </a:spcBef>
        <a:spcAft>
          <a:spcPts val="600"/>
        </a:spcAft>
        <a:buFont typeface="Arial" panose="020B0604020202020204" pitchFamily="34" charset="0"/>
        <a:buChar char="●"/>
        <a:defRPr sz="2400" u="none" strike="noStrike" kern="1200" cap="none" spc="150" normalizeH="0" baseline="0">
          <a:solidFill>
            <a:schemeClr val="tx1">
              <a:lumMod val="65000"/>
              <a:lumOff val="35000"/>
            </a:schemeClr>
          </a:solidFill>
          <a:uFillTx/>
          <a:latin typeface="+mn-lt"/>
          <a:ea typeface="+mn-ea"/>
          <a:cs typeface="+mn-cs"/>
        </a:defRPr>
      </a:lvl3pPr>
      <a:lvl4pPr marL="2400300" indent="-342900" algn="l" defTabSz="1371600" rtl="0" eaLnBrk="1" fontAlgn="auto" latinLnBrk="0" hangingPunct="1">
        <a:lnSpc>
          <a:spcPct val="120000"/>
        </a:lnSpc>
        <a:spcBef>
          <a:spcPts val="0"/>
        </a:spcBef>
        <a:spcAft>
          <a:spcPts val="300"/>
        </a:spcAft>
        <a:buFont typeface="Wingdings" panose="05000000000000000000" charset="0"/>
        <a:buChar char=""/>
        <a:defRPr sz="2100" u="none" strike="noStrike" kern="1200" cap="none" spc="150" normalizeH="0" baseline="0">
          <a:solidFill>
            <a:schemeClr val="tx1">
              <a:lumMod val="65000"/>
              <a:lumOff val="35000"/>
            </a:schemeClr>
          </a:solidFill>
          <a:uFillTx/>
          <a:latin typeface="+mn-lt"/>
          <a:ea typeface="+mn-ea"/>
          <a:cs typeface="+mn-cs"/>
        </a:defRPr>
      </a:lvl4pPr>
      <a:lvl5pPr marL="3086100" indent="-342900" algn="l" defTabSz="1371600" rtl="0" eaLnBrk="1" fontAlgn="auto" latinLnBrk="0" hangingPunct="1">
        <a:lnSpc>
          <a:spcPct val="120000"/>
        </a:lnSpc>
        <a:spcBef>
          <a:spcPts val="0"/>
        </a:spcBef>
        <a:spcAft>
          <a:spcPts val="300"/>
        </a:spcAft>
        <a:buFont typeface="Arial" panose="020B0604020202020204" pitchFamily="34" charset="0"/>
        <a:buChar char="•"/>
        <a:defRPr sz="2100" u="none" strike="noStrike" kern="1200" cap="none" spc="150" normalizeH="0" baseline="0">
          <a:solidFill>
            <a:schemeClr val="tx1">
              <a:lumMod val="65000"/>
              <a:lumOff val="35000"/>
            </a:schemeClr>
          </a:solidFill>
          <a:uFillTx/>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912600" y="912600"/>
            <a:ext cx="16453800" cy="10584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912600" y="2235600"/>
            <a:ext cx="16453800" cy="71388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918000" y="9471600"/>
            <a:ext cx="4050000" cy="475200"/>
          </a:xfrm>
          <a:prstGeom prst="rect">
            <a:avLst/>
          </a:prstGeom>
        </p:spPr>
        <p:txBody>
          <a:bodyPr vert="horz" lIns="91440" tIns="45720" rIns="91440" bIns="45720" rtlCol="0" anchor="ctr">
            <a:normAutofit/>
          </a:bodyPr>
          <a:lstStyle>
            <a:lvl1pPr algn="l">
              <a:defRPr sz="1500" baseline="0">
                <a:solidFill>
                  <a:schemeClr val="tx1">
                    <a:tint val="75000"/>
                  </a:schemeClr>
                </a:solidFill>
              </a:defRPr>
            </a:lvl1p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3"/>
            <p:custDataLst>
              <p:tags r:id="rId17"/>
            </p:custDataLst>
          </p:nvPr>
        </p:nvSpPr>
        <p:spPr>
          <a:xfrm>
            <a:off x="6174000" y="9471600"/>
            <a:ext cx="5940000" cy="475200"/>
          </a:xfrm>
          <a:prstGeom prst="rect">
            <a:avLst/>
          </a:prstGeom>
        </p:spPr>
        <p:txBody>
          <a:bodyPr vert="horz" lIns="91440" tIns="45720" rIns="91440" bIns="45720" rtlCol="0" anchor="ctr">
            <a:normAutofit/>
          </a:bodyPr>
          <a:lstStyle>
            <a:lvl1pPr algn="ctr">
              <a:defRPr sz="15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13316400" y="9471600"/>
            <a:ext cx="4050000" cy="475200"/>
          </a:xfrm>
          <a:prstGeom prst="rect">
            <a:avLst/>
          </a:prstGeom>
        </p:spPr>
        <p:txBody>
          <a:bodyPr vert="horz" lIns="91440" tIns="45720" rIns="91440" bIns="45720" rtlCol="0" anchor="ctr">
            <a:normAutofit/>
          </a:bodyPr>
          <a:lstStyle>
            <a:lvl1pPr algn="r">
              <a:defRPr sz="1500" baseline="0">
                <a:solidFill>
                  <a:schemeClr val="tx1">
                    <a:tint val="75000"/>
                  </a:schemeClr>
                </a:solidFill>
              </a:defRPr>
            </a:lvl1pPr>
          </a:lstStyle>
          <a:p>
            <a:fld id="{49AE70B2-8BF9-45C0-BB95-33D1B9D3A854}" type="slidenum">
              <a:rPr lang="zh-CN" altLang="en-US" smtClean="0"/>
              <a:t>‹#›</a:t>
            </a:fld>
            <a:endParaRPr lang="zh-CN" altLang="en-US" dirty="0"/>
          </a:p>
        </p:txBody>
      </p:sp>
      <p:pic>
        <p:nvPicPr>
          <p:cNvPr id="7" name="Picture 4"/>
          <p:cNvPicPr>
            <a:picLocks noChangeAspect="1"/>
          </p:cNvPicPr>
          <p:nvPr userDrawn="1">
            <p:custDataLst>
              <p:tags r:id="rId19"/>
            </p:custDataLst>
          </p:nvPr>
        </p:nvPicPr>
        <p:blipFill>
          <a:blip r:embed="rId23"/>
          <a:srcRect/>
          <a:stretch>
            <a:fillRect/>
          </a:stretch>
        </p:blipFill>
        <p:spPr>
          <a:xfrm>
            <a:off x="-1333295" y="3748573"/>
            <a:ext cx="10477295" cy="7393209"/>
          </a:xfrm>
          <a:prstGeom prst="rect">
            <a:avLst/>
          </a:prstGeom>
        </p:spPr>
      </p:pic>
      <p:pic>
        <p:nvPicPr>
          <p:cNvPr id="16" name="Picture 16"/>
          <p:cNvPicPr>
            <a:picLocks noChangeAspect="1"/>
          </p:cNvPicPr>
          <p:nvPr userDrawn="1">
            <p:custDataLst>
              <p:tags r:id="rId20"/>
            </p:custDataLst>
          </p:nvPr>
        </p:nvPicPr>
        <p:blipFill>
          <a:blip r:embed="rId24"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981514">
            <a:off x="-2770979" y="-4508063"/>
            <a:ext cx="8798158" cy="6112685"/>
          </a:xfrm>
          <a:prstGeom prst="rect">
            <a:avLst/>
          </a:prstGeom>
        </p:spPr>
      </p:pic>
      <p:pic>
        <p:nvPicPr>
          <p:cNvPr id="17" name="Picture 17"/>
          <p:cNvPicPr>
            <a:picLocks noChangeAspect="1"/>
          </p:cNvPicPr>
          <p:nvPr userDrawn="1">
            <p:custDataLst>
              <p:tags r:id="rId21"/>
            </p:custDataLst>
          </p:nvPr>
        </p:nvPicPr>
        <p:blipFill>
          <a:blip r:embed="rId26"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4805313" flipV="1">
            <a:off x="13946398" y="-1170964"/>
            <a:ext cx="6884846" cy="4154265"/>
          </a:xfrm>
          <a:prstGeom prst="rect">
            <a:avLst/>
          </a:prstGeom>
        </p:spPr>
      </p:pic>
      <p:grpSp>
        <p:nvGrpSpPr>
          <p:cNvPr id="8" name="Group 2"/>
          <p:cNvGrpSpPr/>
          <p:nvPr userDrawn="1"/>
        </p:nvGrpSpPr>
        <p:grpSpPr>
          <a:xfrm rot="5045826">
            <a:off x="11197122" y="2246794"/>
            <a:ext cx="5242325" cy="13750530"/>
            <a:chOff x="0" y="0"/>
            <a:chExt cx="7422528" cy="19469166"/>
          </a:xfrm>
        </p:grpSpPr>
        <p:sp>
          <p:nvSpPr>
            <p:cNvPr id="9" name="Freeform 3"/>
            <p:cNvSpPr/>
            <p:nvPr>
              <p:custDataLst>
                <p:tags r:id="rId22"/>
              </p:custDataLst>
            </p:nvPr>
          </p:nvSpPr>
          <p:spPr>
            <a:xfrm>
              <a:off x="0" y="0"/>
              <a:ext cx="7422470" cy="19469164"/>
            </a:xfrm>
            <a:custGeom>
              <a:avLst/>
              <a:gdLst/>
              <a:ahLst/>
              <a:cxnLst/>
              <a:rect l="l" t="t" r="r" b="b"/>
              <a:pathLst>
                <a:path w="7422470" h="19469164">
                  <a:moveTo>
                    <a:pt x="0" y="0"/>
                  </a:moveTo>
                  <a:lnTo>
                    <a:pt x="7422470" y="0"/>
                  </a:lnTo>
                  <a:lnTo>
                    <a:pt x="7422470" y="19469164"/>
                  </a:lnTo>
                  <a:cubicBezTo>
                    <a:pt x="5201993" y="19469164"/>
                    <a:pt x="3402030" y="15212580"/>
                    <a:pt x="3402030" y="9961745"/>
                  </a:cubicBezTo>
                  <a:lnTo>
                    <a:pt x="3402030" y="9383468"/>
                  </a:lnTo>
                  <a:cubicBezTo>
                    <a:pt x="3402030" y="4789024"/>
                    <a:pt x="2023807" y="955801"/>
                    <a:pt x="191756" y="69211"/>
                  </a:cubicBezTo>
                  <a:close/>
                </a:path>
              </a:pathLst>
            </a:custGeom>
            <a:solidFill>
              <a:srgbClr val="F0F7F8"/>
            </a:solidFill>
          </p:spPr>
        </p:sp>
      </p:grpSp>
    </p:spTree>
    <p:custDataLst>
      <p:tags r:id="rId13"/>
    </p:custData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fontAlgn="auto" latinLnBrk="0" hangingPunct="1">
        <a:lnSpc>
          <a:spcPct val="100000"/>
        </a:lnSpc>
        <a:spcBef>
          <a:spcPct val="0"/>
        </a:spcBef>
        <a:buNone/>
        <a:defRPr sz="5400" b="1" u="none" strike="noStrike" kern="1200" cap="none" spc="300" normalizeH="0" baseline="0">
          <a:solidFill>
            <a:schemeClr val="tx1">
              <a:lumMod val="85000"/>
              <a:lumOff val="15000"/>
            </a:schemeClr>
          </a:solidFill>
          <a:uFillTx/>
          <a:latin typeface="+mj-lt"/>
          <a:ea typeface="+mj-ea"/>
          <a:cs typeface="+mj-cs"/>
        </a:defRPr>
      </a:lvl1pPr>
    </p:titleStyle>
    <p:bodyStyle>
      <a:lvl1pPr marL="342900" indent="-342900" algn="l" defTabSz="1371600" rtl="0" eaLnBrk="1" fontAlgn="auto" latinLnBrk="0" hangingPunct="1">
        <a:lnSpc>
          <a:spcPct val="130000"/>
        </a:lnSpc>
        <a:spcBef>
          <a:spcPts val="0"/>
        </a:spcBef>
        <a:spcAft>
          <a:spcPts val="1000"/>
        </a:spcAft>
        <a:buFont typeface="Arial" panose="020B0604020202020204" pitchFamily="34" charset="0"/>
        <a:buChar char="●"/>
        <a:defRPr sz="2700" u="none" strike="noStrike" kern="1200" cap="none" spc="150" normalizeH="0" baseline="0">
          <a:solidFill>
            <a:schemeClr val="tx1">
              <a:lumMod val="65000"/>
              <a:lumOff val="35000"/>
            </a:schemeClr>
          </a:solidFill>
          <a:uFillTx/>
          <a:latin typeface="+mn-lt"/>
          <a:ea typeface="+mn-ea"/>
          <a:cs typeface="+mn-cs"/>
        </a:defRPr>
      </a:lvl1pPr>
      <a:lvl2pPr marL="1028700" indent="-342900" algn="l" defTabSz="1371600" rtl="0" eaLnBrk="1" fontAlgn="auto" latinLnBrk="0" hangingPunct="1">
        <a:lnSpc>
          <a:spcPct val="120000"/>
        </a:lnSpc>
        <a:spcBef>
          <a:spcPts val="0"/>
        </a:spcBef>
        <a:spcAft>
          <a:spcPts val="600"/>
        </a:spcAft>
        <a:buFont typeface="Arial" panose="020B0604020202020204" pitchFamily="34" charset="0"/>
        <a:buChar char="●"/>
        <a:tabLst>
          <a:tab pos="2414905" algn="l"/>
          <a:tab pos="2414905" algn="l"/>
          <a:tab pos="2414905" algn="l"/>
          <a:tab pos="2414905" algn="l"/>
        </a:tabLst>
        <a:defRPr sz="2400" u="none" strike="noStrike" kern="1200" cap="none" spc="150" normalizeH="0" baseline="0">
          <a:solidFill>
            <a:schemeClr val="tx1">
              <a:lumMod val="65000"/>
              <a:lumOff val="35000"/>
            </a:schemeClr>
          </a:solidFill>
          <a:uFillTx/>
          <a:latin typeface="+mn-lt"/>
          <a:ea typeface="+mn-ea"/>
          <a:cs typeface="+mn-cs"/>
        </a:defRPr>
      </a:lvl2pPr>
      <a:lvl3pPr marL="1714500" indent="-342900" algn="l" defTabSz="1371600" rtl="0" eaLnBrk="1" fontAlgn="auto" latinLnBrk="0" hangingPunct="1">
        <a:lnSpc>
          <a:spcPct val="120000"/>
        </a:lnSpc>
        <a:spcBef>
          <a:spcPts val="0"/>
        </a:spcBef>
        <a:spcAft>
          <a:spcPts val="600"/>
        </a:spcAft>
        <a:buFont typeface="Arial" panose="020B0604020202020204" pitchFamily="34" charset="0"/>
        <a:buChar char="●"/>
        <a:defRPr sz="2400" u="none" strike="noStrike" kern="1200" cap="none" spc="150" normalizeH="0" baseline="0">
          <a:solidFill>
            <a:schemeClr val="tx1">
              <a:lumMod val="65000"/>
              <a:lumOff val="35000"/>
            </a:schemeClr>
          </a:solidFill>
          <a:uFillTx/>
          <a:latin typeface="+mn-lt"/>
          <a:ea typeface="+mn-ea"/>
          <a:cs typeface="+mn-cs"/>
        </a:defRPr>
      </a:lvl3pPr>
      <a:lvl4pPr marL="2400300" indent="-342900" algn="l" defTabSz="1371600" rtl="0" eaLnBrk="1" fontAlgn="auto" latinLnBrk="0" hangingPunct="1">
        <a:lnSpc>
          <a:spcPct val="120000"/>
        </a:lnSpc>
        <a:spcBef>
          <a:spcPts val="0"/>
        </a:spcBef>
        <a:spcAft>
          <a:spcPts val="300"/>
        </a:spcAft>
        <a:buFont typeface="Wingdings" panose="05000000000000000000" charset="0"/>
        <a:buChar char=""/>
        <a:defRPr sz="2100" u="none" strike="noStrike" kern="1200" cap="none" spc="150" normalizeH="0" baseline="0">
          <a:solidFill>
            <a:schemeClr val="tx1">
              <a:lumMod val="65000"/>
              <a:lumOff val="35000"/>
            </a:schemeClr>
          </a:solidFill>
          <a:uFillTx/>
          <a:latin typeface="+mn-lt"/>
          <a:ea typeface="+mn-ea"/>
          <a:cs typeface="+mn-cs"/>
        </a:defRPr>
      </a:lvl4pPr>
      <a:lvl5pPr marL="3086100" indent="-342900" algn="l" defTabSz="1371600" rtl="0" eaLnBrk="1" fontAlgn="auto" latinLnBrk="0" hangingPunct="1">
        <a:lnSpc>
          <a:spcPct val="120000"/>
        </a:lnSpc>
        <a:spcBef>
          <a:spcPts val="0"/>
        </a:spcBef>
        <a:spcAft>
          <a:spcPts val="300"/>
        </a:spcAft>
        <a:buFont typeface="Arial" panose="020B0604020202020204" pitchFamily="34" charset="0"/>
        <a:buChar char="•"/>
        <a:defRPr sz="2100" u="none" strike="noStrike" kern="1200" cap="none" spc="150" normalizeH="0" baseline="0">
          <a:solidFill>
            <a:schemeClr val="tx1">
              <a:lumMod val="65000"/>
              <a:lumOff val="35000"/>
            </a:schemeClr>
          </a:solidFill>
          <a:uFillTx/>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912600" y="912600"/>
            <a:ext cx="16453800" cy="10584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912600" y="2235600"/>
            <a:ext cx="16453800" cy="71388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918000" y="9471600"/>
            <a:ext cx="4050000" cy="475200"/>
          </a:xfrm>
          <a:prstGeom prst="rect">
            <a:avLst/>
          </a:prstGeom>
        </p:spPr>
        <p:txBody>
          <a:bodyPr vert="horz" lIns="91440" tIns="45720" rIns="91440" bIns="45720" rtlCol="0" anchor="ctr">
            <a:normAutofit/>
          </a:bodyPr>
          <a:lstStyle>
            <a:lvl1pPr algn="l">
              <a:defRPr sz="1500" baseline="0">
                <a:solidFill>
                  <a:schemeClr val="tx1">
                    <a:tint val="75000"/>
                  </a:schemeClr>
                </a:solidFill>
              </a:defRPr>
            </a:lvl1p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3"/>
            <p:custDataLst>
              <p:tags r:id="rId17"/>
            </p:custDataLst>
          </p:nvPr>
        </p:nvSpPr>
        <p:spPr>
          <a:xfrm>
            <a:off x="6174000" y="9471600"/>
            <a:ext cx="5940000" cy="475200"/>
          </a:xfrm>
          <a:prstGeom prst="rect">
            <a:avLst/>
          </a:prstGeom>
        </p:spPr>
        <p:txBody>
          <a:bodyPr vert="horz" lIns="91440" tIns="45720" rIns="91440" bIns="45720" rtlCol="0" anchor="ctr">
            <a:normAutofit/>
          </a:bodyPr>
          <a:lstStyle>
            <a:lvl1pPr algn="ctr">
              <a:defRPr sz="15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13316400" y="9471600"/>
            <a:ext cx="4050000" cy="475200"/>
          </a:xfrm>
          <a:prstGeom prst="rect">
            <a:avLst/>
          </a:prstGeom>
        </p:spPr>
        <p:txBody>
          <a:bodyPr vert="horz" lIns="91440" tIns="45720" rIns="91440" bIns="45720" rtlCol="0" anchor="ctr">
            <a:normAutofit/>
          </a:bodyPr>
          <a:lstStyle>
            <a:lvl1pPr algn="r">
              <a:defRPr sz="1500" baseline="0">
                <a:solidFill>
                  <a:schemeClr val="tx1">
                    <a:tint val="75000"/>
                  </a:schemeClr>
                </a:solidFill>
              </a:defRPr>
            </a:lvl1pPr>
          </a:lstStyle>
          <a:p>
            <a:fld id="{49AE70B2-8BF9-45C0-BB95-33D1B9D3A854}" type="slidenum">
              <a:rPr lang="zh-CN" altLang="en-US" smtClean="0"/>
              <a:t>‹#›</a:t>
            </a:fld>
            <a:endParaRPr lang="zh-CN" altLang="en-US" dirty="0"/>
          </a:p>
        </p:txBody>
      </p:sp>
      <p:pic>
        <p:nvPicPr>
          <p:cNvPr id="10" name="Picture 10"/>
          <p:cNvPicPr>
            <a:picLocks noChangeAspect="1"/>
          </p:cNvPicPr>
          <p:nvPr userDrawn="1">
            <p:custDataLst>
              <p:tags r:id="rId19"/>
            </p:custDataLst>
          </p:nvPr>
        </p:nvPicPr>
        <p:blipFill>
          <a:blip r:embed="rId22"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0440000" flipH="1">
            <a:off x="-1119505" y="-5038725"/>
            <a:ext cx="10013950" cy="6957695"/>
          </a:xfrm>
          <a:prstGeom prst="rect">
            <a:avLst/>
          </a:prstGeom>
        </p:spPr>
      </p:pic>
      <p:pic>
        <p:nvPicPr>
          <p:cNvPr id="12" name="Picture 12"/>
          <p:cNvPicPr>
            <a:picLocks noChangeAspect="1"/>
          </p:cNvPicPr>
          <p:nvPr userDrawn="1">
            <p:custDataLst>
              <p:tags r:id="rId20"/>
            </p:custDataLst>
          </p:nvPr>
        </p:nvPicPr>
        <p:blipFill>
          <a:blip r:embed="rId24"/>
          <a:srcRect/>
          <a:stretch>
            <a:fillRect/>
          </a:stretch>
        </p:blipFill>
        <p:spPr>
          <a:xfrm>
            <a:off x="-228600" y="6472555"/>
            <a:ext cx="6271895" cy="4425950"/>
          </a:xfrm>
          <a:prstGeom prst="rect">
            <a:avLst/>
          </a:prstGeom>
        </p:spPr>
      </p:pic>
      <p:pic>
        <p:nvPicPr>
          <p:cNvPr id="11" name="Picture 11"/>
          <p:cNvPicPr>
            <a:picLocks noChangeAspect="1"/>
          </p:cNvPicPr>
          <p:nvPr userDrawn="1">
            <p:custDataLst>
              <p:tags r:id="rId21"/>
            </p:custDataLst>
          </p:nvPr>
        </p:nvPicPr>
        <p:blipFill>
          <a:blip r:embed="rId25" cstate="print">
            <a:alphaModFix amt="50000"/>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11677055" flipV="1">
            <a:off x="14006830" y="8141970"/>
            <a:ext cx="6122035" cy="3693795"/>
          </a:xfrm>
          <a:prstGeom prst="rect">
            <a:avLst/>
          </a:prstGeom>
        </p:spPr>
      </p:pic>
    </p:spTree>
    <p:custDataLst>
      <p:tags r:id="rId13"/>
    </p:custData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371600" rtl="0" eaLnBrk="1" fontAlgn="auto" latinLnBrk="0" hangingPunct="1">
        <a:lnSpc>
          <a:spcPct val="100000"/>
        </a:lnSpc>
        <a:spcBef>
          <a:spcPct val="0"/>
        </a:spcBef>
        <a:buNone/>
        <a:defRPr sz="5400" b="1" u="none" strike="noStrike" kern="1200" cap="none" spc="300" normalizeH="0" baseline="0">
          <a:solidFill>
            <a:schemeClr val="tx1">
              <a:lumMod val="85000"/>
              <a:lumOff val="15000"/>
            </a:schemeClr>
          </a:solidFill>
          <a:uFillTx/>
          <a:latin typeface="+mj-lt"/>
          <a:ea typeface="+mj-ea"/>
          <a:cs typeface="+mj-cs"/>
        </a:defRPr>
      </a:lvl1pPr>
    </p:titleStyle>
    <p:bodyStyle>
      <a:lvl1pPr marL="342900" indent="-342900" algn="l" defTabSz="1371600" rtl="0" eaLnBrk="1" fontAlgn="auto" latinLnBrk="0" hangingPunct="1">
        <a:lnSpc>
          <a:spcPct val="130000"/>
        </a:lnSpc>
        <a:spcBef>
          <a:spcPts val="0"/>
        </a:spcBef>
        <a:spcAft>
          <a:spcPts val="1000"/>
        </a:spcAft>
        <a:buFont typeface="Arial" panose="020B0604020202020204" pitchFamily="34" charset="0"/>
        <a:buChar char="●"/>
        <a:defRPr sz="2700" u="none" strike="noStrike" kern="1200" cap="none" spc="150" normalizeH="0" baseline="0">
          <a:solidFill>
            <a:schemeClr val="tx1">
              <a:lumMod val="65000"/>
              <a:lumOff val="35000"/>
            </a:schemeClr>
          </a:solidFill>
          <a:uFillTx/>
          <a:latin typeface="+mn-lt"/>
          <a:ea typeface="+mn-ea"/>
          <a:cs typeface="+mn-cs"/>
        </a:defRPr>
      </a:lvl1pPr>
      <a:lvl2pPr marL="1028700" indent="-342900" algn="l" defTabSz="1371600" rtl="0" eaLnBrk="1" fontAlgn="auto" latinLnBrk="0" hangingPunct="1">
        <a:lnSpc>
          <a:spcPct val="120000"/>
        </a:lnSpc>
        <a:spcBef>
          <a:spcPts val="0"/>
        </a:spcBef>
        <a:spcAft>
          <a:spcPts val="600"/>
        </a:spcAft>
        <a:buFont typeface="Arial" panose="020B0604020202020204" pitchFamily="34" charset="0"/>
        <a:buChar char="●"/>
        <a:tabLst>
          <a:tab pos="2414905" algn="l"/>
          <a:tab pos="2414905" algn="l"/>
          <a:tab pos="2414905" algn="l"/>
          <a:tab pos="2414905" algn="l"/>
        </a:tabLst>
        <a:defRPr sz="2400" u="none" strike="noStrike" kern="1200" cap="none" spc="150" normalizeH="0" baseline="0">
          <a:solidFill>
            <a:schemeClr val="tx1">
              <a:lumMod val="65000"/>
              <a:lumOff val="35000"/>
            </a:schemeClr>
          </a:solidFill>
          <a:uFillTx/>
          <a:latin typeface="+mn-lt"/>
          <a:ea typeface="+mn-ea"/>
          <a:cs typeface="+mn-cs"/>
        </a:defRPr>
      </a:lvl2pPr>
      <a:lvl3pPr marL="1714500" indent="-342900" algn="l" defTabSz="1371600" rtl="0" eaLnBrk="1" fontAlgn="auto" latinLnBrk="0" hangingPunct="1">
        <a:lnSpc>
          <a:spcPct val="120000"/>
        </a:lnSpc>
        <a:spcBef>
          <a:spcPts val="0"/>
        </a:spcBef>
        <a:spcAft>
          <a:spcPts val="600"/>
        </a:spcAft>
        <a:buFont typeface="Arial" panose="020B0604020202020204" pitchFamily="34" charset="0"/>
        <a:buChar char="●"/>
        <a:defRPr sz="2400" u="none" strike="noStrike" kern="1200" cap="none" spc="150" normalizeH="0" baseline="0">
          <a:solidFill>
            <a:schemeClr val="tx1">
              <a:lumMod val="65000"/>
              <a:lumOff val="35000"/>
            </a:schemeClr>
          </a:solidFill>
          <a:uFillTx/>
          <a:latin typeface="+mn-lt"/>
          <a:ea typeface="+mn-ea"/>
          <a:cs typeface="+mn-cs"/>
        </a:defRPr>
      </a:lvl3pPr>
      <a:lvl4pPr marL="2400300" indent="-342900" algn="l" defTabSz="1371600" rtl="0" eaLnBrk="1" fontAlgn="auto" latinLnBrk="0" hangingPunct="1">
        <a:lnSpc>
          <a:spcPct val="120000"/>
        </a:lnSpc>
        <a:spcBef>
          <a:spcPts val="0"/>
        </a:spcBef>
        <a:spcAft>
          <a:spcPts val="300"/>
        </a:spcAft>
        <a:buFont typeface="Wingdings" panose="05000000000000000000" charset="0"/>
        <a:buChar char=""/>
        <a:defRPr sz="2100" u="none" strike="noStrike" kern="1200" cap="none" spc="150" normalizeH="0" baseline="0">
          <a:solidFill>
            <a:schemeClr val="tx1">
              <a:lumMod val="65000"/>
              <a:lumOff val="35000"/>
            </a:schemeClr>
          </a:solidFill>
          <a:uFillTx/>
          <a:latin typeface="+mn-lt"/>
          <a:ea typeface="+mn-ea"/>
          <a:cs typeface="+mn-cs"/>
        </a:defRPr>
      </a:lvl4pPr>
      <a:lvl5pPr marL="3086100" indent="-342900" algn="l" defTabSz="1371600" rtl="0" eaLnBrk="1" fontAlgn="auto" latinLnBrk="0" hangingPunct="1">
        <a:lnSpc>
          <a:spcPct val="120000"/>
        </a:lnSpc>
        <a:spcBef>
          <a:spcPts val="0"/>
        </a:spcBef>
        <a:spcAft>
          <a:spcPts val="300"/>
        </a:spcAft>
        <a:buFont typeface="Arial" panose="020B0604020202020204" pitchFamily="34" charset="0"/>
        <a:buChar char="•"/>
        <a:defRPr sz="2100" u="none" strike="noStrike" kern="1200" cap="none" spc="150" normalizeH="0" baseline="0">
          <a:solidFill>
            <a:schemeClr val="tx1">
              <a:lumMod val="65000"/>
              <a:lumOff val="35000"/>
            </a:schemeClr>
          </a:solidFill>
          <a:uFillTx/>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912600" y="912600"/>
            <a:ext cx="16453800" cy="10584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912600" y="2235600"/>
            <a:ext cx="16453800" cy="71388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918000" y="9471600"/>
            <a:ext cx="4050000" cy="475200"/>
          </a:xfrm>
          <a:prstGeom prst="rect">
            <a:avLst/>
          </a:prstGeom>
        </p:spPr>
        <p:txBody>
          <a:bodyPr vert="horz" lIns="91440" tIns="45720" rIns="91440" bIns="45720" rtlCol="0" anchor="ctr">
            <a:normAutofit/>
          </a:bodyPr>
          <a:lstStyle>
            <a:lvl1pPr algn="l">
              <a:defRPr sz="1500" baseline="0">
                <a:solidFill>
                  <a:schemeClr val="tx1">
                    <a:tint val="75000"/>
                  </a:schemeClr>
                </a:solidFill>
              </a:defRPr>
            </a:lvl1p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3"/>
            <p:custDataLst>
              <p:tags r:id="rId17"/>
            </p:custDataLst>
          </p:nvPr>
        </p:nvSpPr>
        <p:spPr>
          <a:xfrm>
            <a:off x="6174000" y="9471600"/>
            <a:ext cx="5940000" cy="475200"/>
          </a:xfrm>
          <a:prstGeom prst="rect">
            <a:avLst/>
          </a:prstGeom>
        </p:spPr>
        <p:txBody>
          <a:bodyPr vert="horz" lIns="91440" tIns="45720" rIns="91440" bIns="45720" rtlCol="0" anchor="ctr">
            <a:normAutofit/>
          </a:bodyPr>
          <a:lstStyle>
            <a:lvl1pPr algn="ctr">
              <a:defRPr sz="15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13316400" y="9471600"/>
            <a:ext cx="4050000" cy="475200"/>
          </a:xfrm>
          <a:prstGeom prst="rect">
            <a:avLst/>
          </a:prstGeom>
        </p:spPr>
        <p:txBody>
          <a:bodyPr vert="horz" lIns="91440" tIns="45720" rIns="91440" bIns="45720" rtlCol="0" anchor="ctr">
            <a:normAutofit/>
          </a:bodyPr>
          <a:lstStyle>
            <a:lvl1pPr algn="r">
              <a:defRPr sz="1500" baseline="0">
                <a:solidFill>
                  <a:schemeClr val="tx1">
                    <a:tint val="75000"/>
                  </a:schemeClr>
                </a:solidFill>
              </a:defRPr>
            </a:lvl1pPr>
          </a:lstStyle>
          <a:p>
            <a:fld id="{49AE70B2-8BF9-45C0-BB95-33D1B9D3A854}" type="slidenum">
              <a:rPr lang="zh-CN" altLang="en-US" smtClean="0"/>
              <a:t>‹#›</a:t>
            </a:fld>
            <a:endParaRPr lang="zh-CN" altLang="en-US" dirty="0"/>
          </a:p>
        </p:txBody>
      </p:sp>
      <p:pic>
        <p:nvPicPr>
          <p:cNvPr id="17" name="Picture 12"/>
          <p:cNvPicPr>
            <a:picLocks noChangeAspect="1"/>
          </p:cNvPicPr>
          <p:nvPr userDrawn="1">
            <p:custDataLst>
              <p:tags r:id="rId19"/>
            </p:custDataLst>
          </p:nvPr>
        </p:nvPicPr>
        <p:blipFill>
          <a:blip r:embed="rId20"/>
          <a:srcRect/>
          <a:stretch>
            <a:fillRect/>
          </a:stretch>
        </p:blipFill>
        <p:spPr>
          <a:xfrm>
            <a:off x="-228600" y="5981700"/>
            <a:ext cx="6685280" cy="4717415"/>
          </a:xfrm>
          <a:prstGeom prst="rect">
            <a:avLst/>
          </a:prstGeom>
        </p:spPr>
      </p:pic>
    </p:spTree>
    <p:custDataLst>
      <p:tags r:id="rId13"/>
    </p:custData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1371600" rtl="0" eaLnBrk="1" fontAlgn="auto" latinLnBrk="0" hangingPunct="1">
        <a:lnSpc>
          <a:spcPct val="100000"/>
        </a:lnSpc>
        <a:spcBef>
          <a:spcPct val="0"/>
        </a:spcBef>
        <a:buNone/>
        <a:defRPr sz="5400" b="1" u="none" strike="noStrike" kern="1200" cap="none" spc="300" normalizeH="0" baseline="0">
          <a:solidFill>
            <a:schemeClr val="tx1">
              <a:lumMod val="85000"/>
              <a:lumOff val="15000"/>
            </a:schemeClr>
          </a:solidFill>
          <a:uFillTx/>
          <a:latin typeface="+mj-lt"/>
          <a:ea typeface="+mj-ea"/>
          <a:cs typeface="+mj-cs"/>
        </a:defRPr>
      </a:lvl1pPr>
    </p:titleStyle>
    <p:bodyStyle>
      <a:lvl1pPr marL="342900" indent="-342900" algn="l" defTabSz="1371600" rtl="0" eaLnBrk="1" fontAlgn="auto" latinLnBrk="0" hangingPunct="1">
        <a:lnSpc>
          <a:spcPct val="130000"/>
        </a:lnSpc>
        <a:spcBef>
          <a:spcPts val="0"/>
        </a:spcBef>
        <a:spcAft>
          <a:spcPts val="1000"/>
        </a:spcAft>
        <a:buFont typeface="Arial" panose="020B0604020202020204" pitchFamily="34" charset="0"/>
        <a:buChar char="●"/>
        <a:defRPr sz="2700" u="none" strike="noStrike" kern="1200" cap="none" spc="150" normalizeH="0" baseline="0">
          <a:solidFill>
            <a:schemeClr val="tx1">
              <a:lumMod val="65000"/>
              <a:lumOff val="35000"/>
            </a:schemeClr>
          </a:solidFill>
          <a:uFillTx/>
          <a:latin typeface="+mn-lt"/>
          <a:ea typeface="+mn-ea"/>
          <a:cs typeface="+mn-cs"/>
        </a:defRPr>
      </a:lvl1pPr>
      <a:lvl2pPr marL="1028700" indent="-342900" algn="l" defTabSz="1371600" rtl="0" eaLnBrk="1" fontAlgn="auto" latinLnBrk="0" hangingPunct="1">
        <a:lnSpc>
          <a:spcPct val="120000"/>
        </a:lnSpc>
        <a:spcBef>
          <a:spcPts val="0"/>
        </a:spcBef>
        <a:spcAft>
          <a:spcPts val="600"/>
        </a:spcAft>
        <a:buFont typeface="Arial" panose="020B0604020202020204" pitchFamily="34" charset="0"/>
        <a:buChar char="●"/>
        <a:tabLst>
          <a:tab pos="2414905" algn="l"/>
          <a:tab pos="2414905" algn="l"/>
          <a:tab pos="2414905" algn="l"/>
          <a:tab pos="2414905" algn="l"/>
        </a:tabLst>
        <a:defRPr sz="2400" u="none" strike="noStrike" kern="1200" cap="none" spc="150" normalizeH="0" baseline="0">
          <a:solidFill>
            <a:schemeClr val="tx1">
              <a:lumMod val="65000"/>
              <a:lumOff val="35000"/>
            </a:schemeClr>
          </a:solidFill>
          <a:uFillTx/>
          <a:latin typeface="+mn-lt"/>
          <a:ea typeface="+mn-ea"/>
          <a:cs typeface="+mn-cs"/>
        </a:defRPr>
      </a:lvl2pPr>
      <a:lvl3pPr marL="1714500" indent="-342900" algn="l" defTabSz="1371600" rtl="0" eaLnBrk="1" fontAlgn="auto" latinLnBrk="0" hangingPunct="1">
        <a:lnSpc>
          <a:spcPct val="120000"/>
        </a:lnSpc>
        <a:spcBef>
          <a:spcPts val="0"/>
        </a:spcBef>
        <a:spcAft>
          <a:spcPts val="600"/>
        </a:spcAft>
        <a:buFont typeface="Arial" panose="020B0604020202020204" pitchFamily="34" charset="0"/>
        <a:buChar char="●"/>
        <a:defRPr sz="2400" u="none" strike="noStrike" kern="1200" cap="none" spc="150" normalizeH="0" baseline="0">
          <a:solidFill>
            <a:schemeClr val="tx1">
              <a:lumMod val="65000"/>
              <a:lumOff val="35000"/>
            </a:schemeClr>
          </a:solidFill>
          <a:uFillTx/>
          <a:latin typeface="+mn-lt"/>
          <a:ea typeface="+mn-ea"/>
          <a:cs typeface="+mn-cs"/>
        </a:defRPr>
      </a:lvl3pPr>
      <a:lvl4pPr marL="2400300" indent="-342900" algn="l" defTabSz="1371600" rtl="0" eaLnBrk="1" fontAlgn="auto" latinLnBrk="0" hangingPunct="1">
        <a:lnSpc>
          <a:spcPct val="120000"/>
        </a:lnSpc>
        <a:spcBef>
          <a:spcPts val="0"/>
        </a:spcBef>
        <a:spcAft>
          <a:spcPts val="300"/>
        </a:spcAft>
        <a:buFont typeface="Wingdings" panose="05000000000000000000" charset="0"/>
        <a:buChar char=""/>
        <a:defRPr sz="2100" u="none" strike="noStrike" kern="1200" cap="none" spc="150" normalizeH="0" baseline="0">
          <a:solidFill>
            <a:schemeClr val="tx1">
              <a:lumMod val="65000"/>
              <a:lumOff val="35000"/>
            </a:schemeClr>
          </a:solidFill>
          <a:uFillTx/>
          <a:latin typeface="+mn-lt"/>
          <a:ea typeface="+mn-ea"/>
          <a:cs typeface="+mn-cs"/>
        </a:defRPr>
      </a:lvl4pPr>
      <a:lvl5pPr marL="3086100" indent="-342900" algn="l" defTabSz="1371600" rtl="0" eaLnBrk="1" fontAlgn="auto" latinLnBrk="0" hangingPunct="1">
        <a:lnSpc>
          <a:spcPct val="120000"/>
        </a:lnSpc>
        <a:spcBef>
          <a:spcPts val="0"/>
        </a:spcBef>
        <a:spcAft>
          <a:spcPts val="300"/>
        </a:spcAft>
        <a:buFont typeface="Arial" panose="020B0604020202020204" pitchFamily="34" charset="0"/>
        <a:buChar char="•"/>
        <a:defRPr sz="2100" u="none" strike="noStrike" kern="1200" cap="none" spc="150" normalizeH="0" baseline="0">
          <a:solidFill>
            <a:schemeClr val="tx1">
              <a:lumMod val="65000"/>
              <a:lumOff val="35000"/>
            </a:schemeClr>
          </a:solidFill>
          <a:uFillTx/>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912600" y="912600"/>
            <a:ext cx="16453800" cy="10584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912600" y="2235600"/>
            <a:ext cx="16453800" cy="71388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918000" y="9471600"/>
            <a:ext cx="4050000" cy="475200"/>
          </a:xfrm>
          <a:prstGeom prst="rect">
            <a:avLst/>
          </a:prstGeom>
        </p:spPr>
        <p:txBody>
          <a:bodyPr vert="horz" lIns="91440" tIns="45720" rIns="91440" bIns="45720" rtlCol="0" anchor="ctr">
            <a:normAutofit/>
          </a:bodyPr>
          <a:lstStyle>
            <a:lvl1pPr algn="l">
              <a:defRPr sz="1500" baseline="0">
                <a:solidFill>
                  <a:schemeClr val="tx1">
                    <a:tint val="75000"/>
                  </a:schemeClr>
                </a:solidFill>
              </a:defRPr>
            </a:lvl1pPr>
          </a:lstStyle>
          <a:p>
            <a:fld id="{760FBDFE-C587-4B4C-A407-44438C67B59E}" type="datetimeFigureOut">
              <a:rPr lang="zh-CN" altLang="en-US" smtClean="0"/>
              <a:t>2023-05-27</a:t>
            </a:fld>
            <a:endParaRPr lang="zh-CN" altLang="en-US"/>
          </a:p>
        </p:txBody>
      </p:sp>
      <p:sp>
        <p:nvSpPr>
          <p:cNvPr id="5" name="页脚占位符 4"/>
          <p:cNvSpPr>
            <a:spLocks noGrp="1"/>
          </p:cNvSpPr>
          <p:nvPr>
            <p:ph type="ftr" sz="quarter" idx="3"/>
            <p:custDataLst>
              <p:tags r:id="rId17"/>
            </p:custDataLst>
          </p:nvPr>
        </p:nvSpPr>
        <p:spPr>
          <a:xfrm>
            <a:off x="6174000" y="9471600"/>
            <a:ext cx="5940000" cy="475200"/>
          </a:xfrm>
          <a:prstGeom prst="rect">
            <a:avLst/>
          </a:prstGeom>
        </p:spPr>
        <p:txBody>
          <a:bodyPr vert="horz" lIns="91440" tIns="45720" rIns="91440" bIns="45720" rtlCol="0" anchor="ctr">
            <a:normAutofit/>
          </a:bodyPr>
          <a:lstStyle>
            <a:lvl1pPr algn="ctr">
              <a:defRPr sz="15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13316400" y="9471600"/>
            <a:ext cx="4050000" cy="475200"/>
          </a:xfrm>
          <a:prstGeom prst="rect">
            <a:avLst/>
          </a:prstGeom>
        </p:spPr>
        <p:txBody>
          <a:bodyPr vert="horz" lIns="91440" tIns="45720" rIns="91440" bIns="45720" rtlCol="0" anchor="ctr">
            <a:normAutofit/>
          </a:bodyPr>
          <a:lstStyle>
            <a:lvl1pPr algn="r">
              <a:defRPr sz="1500" baseline="0">
                <a:solidFill>
                  <a:schemeClr val="tx1">
                    <a:tint val="75000"/>
                  </a:schemeClr>
                </a:solidFill>
              </a:defRPr>
            </a:lvl1pPr>
          </a:lstStyle>
          <a:p>
            <a:fld id="{49AE70B2-8BF9-45C0-BB95-33D1B9D3A854}" type="slidenum">
              <a:rPr lang="zh-CN" altLang="en-US" smtClean="0"/>
              <a:t>‹#›</a:t>
            </a:fld>
            <a:endParaRPr lang="zh-CN" altLang="en-US" dirty="0"/>
          </a:p>
        </p:txBody>
      </p:sp>
      <p:pic>
        <p:nvPicPr>
          <p:cNvPr id="43" name="Picture 49"/>
          <p:cNvPicPr>
            <a:picLocks noChangeAspect="1"/>
          </p:cNvPicPr>
          <p:nvPr userDrawn="1">
            <p:custDataLst>
              <p:tags r:id="rId19"/>
            </p:custDataLst>
          </p:nvPr>
        </p:nvPicPr>
        <p:blipFill>
          <a:blip r:embed="rId23">
            <a:alphaModFix amt="60000"/>
          </a:blip>
          <a:srcRect/>
          <a:stretch>
            <a:fillRect/>
          </a:stretch>
        </p:blipFill>
        <p:spPr>
          <a:xfrm>
            <a:off x="17221089" y="4276497"/>
            <a:ext cx="2123440" cy="3806825"/>
          </a:xfrm>
          <a:prstGeom prst="rect">
            <a:avLst/>
          </a:prstGeom>
        </p:spPr>
      </p:pic>
      <p:grpSp>
        <p:nvGrpSpPr>
          <p:cNvPr id="39" name="Group 39"/>
          <p:cNvGrpSpPr/>
          <p:nvPr userDrawn="1"/>
        </p:nvGrpSpPr>
        <p:grpSpPr>
          <a:xfrm rot="-10800000">
            <a:off x="0" y="0"/>
            <a:ext cx="18288000" cy="1844445"/>
            <a:chOff x="0" y="0"/>
            <a:chExt cx="24384000" cy="2459260"/>
          </a:xfrm>
        </p:grpSpPr>
        <p:sp>
          <p:nvSpPr>
            <p:cNvPr id="40" name="Freeform 40"/>
            <p:cNvSpPr/>
            <p:nvPr>
              <p:custDataLst>
                <p:tags r:id="rId22"/>
              </p:custDataLst>
            </p:nvPr>
          </p:nvSpPr>
          <p:spPr>
            <a:xfrm>
              <a:off x="0" y="0"/>
              <a:ext cx="24384000" cy="2459228"/>
            </a:xfrm>
            <a:custGeom>
              <a:avLst/>
              <a:gdLst/>
              <a:ahLst/>
              <a:cxnLst/>
              <a:rect l="l" t="t" r="r" b="b"/>
              <a:pathLst>
                <a:path w="24384000" h="2459228">
                  <a:moveTo>
                    <a:pt x="0" y="0"/>
                  </a:moveTo>
                  <a:lnTo>
                    <a:pt x="447294" y="211328"/>
                  </a:lnTo>
                  <a:cubicBezTo>
                    <a:pt x="3549269" y="1607947"/>
                    <a:pt x="7670038" y="2459228"/>
                    <a:pt x="12192000" y="2459228"/>
                  </a:cubicBezTo>
                  <a:lnTo>
                    <a:pt x="0" y="2459228"/>
                  </a:lnTo>
                  <a:close/>
                  <a:moveTo>
                    <a:pt x="24384000" y="0"/>
                  </a:moveTo>
                  <a:lnTo>
                    <a:pt x="24384000" y="2459228"/>
                  </a:lnTo>
                  <a:lnTo>
                    <a:pt x="12192000" y="2459228"/>
                  </a:lnTo>
                  <a:cubicBezTo>
                    <a:pt x="16713963" y="2459228"/>
                    <a:pt x="20834731" y="1607947"/>
                    <a:pt x="23936706" y="211201"/>
                  </a:cubicBezTo>
                  <a:close/>
                </a:path>
              </a:pathLst>
            </a:custGeom>
            <a:solidFill>
              <a:srgbClr val="F0F7F8"/>
            </a:solidFill>
          </p:spPr>
        </p:sp>
      </p:grpSp>
      <p:pic>
        <p:nvPicPr>
          <p:cNvPr id="49" name="Picture 49"/>
          <p:cNvPicPr>
            <a:picLocks noChangeAspect="1"/>
          </p:cNvPicPr>
          <p:nvPr userDrawn="1">
            <p:custDataLst>
              <p:tags r:id="rId20"/>
            </p:custDataLst>
          </p:nvPr>
        </p:nvPicPr>
        <p:blipFill>
          <a:blip r:embed="rId23">
            <a:alphaModFix amt="60000"/>
          </a:blip>
          <a:srcRect/>
          <a:stretch>
            <a:fillRect/>
          </a:stretch>
        </p:blipFill>
        <p:spPr>
          <a:xfrm>
            <a:off x="-914511" y="955447"/>
            <a:ext cx="2123440" cy="3806825"/>
          </a:xfrm>
          <a:prstGeom prst="rect">
            <a:avLst/>
          </a:prstGeom>
        </p:spPr>
      </p:pic>
      <p:grpSp>
        <p:nvGrpSpPr>
          <p:cNvPr id="37" name="Group 37"/>
          <p:cNvGrpSpPr/>
          <p:nvPr userDrawn="1"/>
        </p:nvGrpSpPr>
        <p:grpSpPr>
          <a:xfrm>
            <a:off x="0" y="8442555"/>
            <a:ext cx="18288000" cy="1844445"/>
            <a:chOff x="0" y="0"/>
            <a:chExt cx="24384000" cy="2459260"/>
          </a:xfrm>
        </p:grpSpPr>
        <p:sp>
          <p:nvSpPr>
            <p:cNvPr id="38" name="Freeform 38"/>
            <p:cNvSpPr/>
            <p:nvPr>
              <p:custDataLst>
                <p:tags r:id="rId21"/>
              </p:custDataLst>
            </p:nvPr>
          </p:nvSpPr>
          <p:spPr>
            <a:xfrm>
              <a:off x="0" y="0"/>
              <a:ext cx="24384000" cy="2459228"/>
            </a:xfrm>
            <a:custGeom>
              <a:avLst/>
              <a:gdLst/>
              <a:ahLst/>
              <a:cxnLst/>
              <a:rect l="l" t="t" r="r" b="b"/>
              <a:pathLst>
                <a:path w="24384000" h="2459228">
                  <a:moveTo>
                    <a:pt x="0" y="0"/>
                  </a:moveTo>
                  <a:lnTo>
                    <a:pt x="447294" y="211328"/>
                  </a:lnTo>
                  <a:cubicBezTo>
                    <a:pt x="3549269" y="1607947"/>
                    <a:pt x="7670038" y="2459228"/>
                    <a:pt x="12192000" y="2459228"/>
                  </a:cubicBezTo>
                  <a:lnTo>
                    <a:pt x="0" y="2459228"/>
                  </a:lnTo>
                  <a:close/>
                  <a:moveTo>
                    <a:pt x="24384000" y="0"/>
                  </a:moveTo>
                  <a:lnTo>
                    <a:pt x="24384000" y="2459228"/>
                  </a:lnTo>
                  <a:lnTo>
                    <a:pt x="12192000" y="2459228"/>
                  </a:lnTo>
                  <a:cubicBezTo>
                    <a:pt x="16713963" y="2459228"/>
                    <a:pt x="20834731" y="1607947"/>
                    <a:pt x="23936706" y="211201"/>
                  </a:cubicBezTo>
                  <a:close/>
                </a:path>
              </a:pathLst>
            </a:custGeom>
            <a:solidFill>
              <a:srgbClr val="70ADB2">
                <a:alpha val="49804"/>
              </a:srgbClr>
            </a:solidFill>
          </p:spPr>
        </p:sp>
      </p:grpSp>
    </p:spTree>
    <p:custDataLst>
      <p:tags r:id="rId13"/>
    </p:custData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1371600" rtl="0" eaLnBrk="1" fontAlgn="auto" latinLnBrk="0" hangingPunct="1">
        <a:lnSpc>
          <a:spcPct val="100000"/>
        </a:lnSpc>
        <a:spcBef>
          <a:spcPct val="0"/>
        </a:spcBef>
        <a:buNone/>
        <a:defRPr sz="5400" b="1" u="none" strike="noStrike" kern="1200" cap="none" spc="300" normalizeH="0" baseline="0">
          <a:solidFill>
            <a:schemeClr val="tx1">
              <a:lumMod val="85000"/>
              <a:lumOff val="15000"/>
            </a:schemeClr>
          </a:solidFill>
          <a:uFillTx/>
          <a:latin typeface="+mj-lt"/>
          <a:ea typeface="+mj-ea"/>
          <a:cs typeface="+mj-cs"/>
        </a:defRPr>
      </a:lvl1pPr>
    </p:titleStyle>
    <p:bodyStyle>
      <a:lvl1pPr marL="342900" indent="-342900" algn="l" defTabSz="1371600" rtl="0" eaLnBrk="1" fontAlgn="auto" latinLnBrk="0" hangingPunct="1">
        <a:lnSpc>
          <a:spcPct val="130000"/>
        </a:lnSpc>
        <a:spcBef>
          <a:spcPts val="0"/>
        </a:spcBef>
        <a:spcAft>
          <a:spcPts val="1000"/>
        </a:spcAft>
        <a:buFont typeface="Arial" panose="020B0604020202020204" pitchFamily="34" charset="0"/>
        <a:buChar char="●"/>
        <a:defRPr sz="2700" u="none" strike="noStrike" kern="1200" cap="none" spc="150" normalizeH="0" baseline="0">
          <a:solidFill>
            <a:schemeClr val="tx1">
              <a:lumMod val="65000"/>
              <a:lumOff val="35000"/>
            </a:schemeClr>
          </a:solidFill>
          <a:uFillTx/>
          <a:latin typeface="+mn-lt"/>
          <a:ea typeface="+mn-ea"/>
          <a:cs typeface="+mn-cs"/>
        </a:defRPr>
      </a:lvl1pPr>
      <a:lvl2pPr marL="1028700" indent="-342900" algn="l" defTabSz="1371600" rtl="0" eaLnBrk="1" fontAlgn="auto" latinLnBrk="0" hangingPunct="1">
        <a:lnSpc>
          <a:spcPct val="120000"/>
        </a:lnSpc>
        <a:spcBef>
          <a:spcPts val="0"/>
        </a:spcBef>
        <a:spcAft>
          <a:spcPts val="600"/>
        </a:spcAft>
        <a:buFont typeface="Arial" panose="020B0604020202020204" pitchFamily="34" charset="0"/>
        <a:buChar char="●"/>
        <a:tabLst>
          <a:tab pos="2414905" algn="l"/>
          <a:tab pos="2414905" algn="l"/>
          <a:tab pos="2414905" algn="l"/>
          <a:tab pos="2414905" algn="l"/>
        </a:tabLst>
        <a:defRPr sz="2400" u="none" strike="noStrike" kern="1200" cap="none" spc="150" normalizeH="0" baseline="0">
          <a:solidFill>
            <a:schemeClr val="tx1">
              <a:lumMod val="65000"/>
              <a:lumOff val="35000"/>
            </a:schemeClr>
          </a:solidFill>
          <a:uFillTx/>
          <a:latin typeface="+mn-lt"/>
          <a:ea typeface="+mn-ea"/>
          <a:cs typeface="+mn-cs"/>
        </a:defRPr>
      </a:lvl2pPr>
      <a:lvl3pPr marL="1714500" indent="-342900" algn="l" defTabSz="1371600" rtl="0" eaLnBrk="1" fontAlgn="auto" latinLnBrk="0" hangingPunct="1">
        <a:lnSpc>
          <a:spcPct val="120000"/>
        </a:lnSpc>
        <a:spcBef>
          <a:spcPts val="0"/>
        </a:spcBef>
        <a:spcAft>
          <a:spcPts val="600"/>
        </a:spcAft>
        <a:buFont typeface="Arial" panose="020B0604020202020204" pitchFamily="34" charset="0"/>
        <a:buChar char="●"/>
        <a:defRPr sz="2400" u="none" strike="noStrike" kern="1200" cap="none" spc="150" normalizeH="0" baseline="0">
          <a:solidFill>
            <a:schemeClr val="tx1">
              <a:lumMod val="65000"/>
              <a:lumOff val="35000"/>
            </a:schemeClr>
          </a:solidFill>
          <a:uFillTx/>
          <a:latin typeface="+mn-lt"/>
          <a:ea typeface="+mn-ea"/>
          <a:cs typeface="+mn-cs"/>
        </a:defRPr>
      </a:lvl3pPr>
      <a:lvl4pPr marL="2400300" indent="-342900" algn="l" defTabSz="1371600" rtl="0" eaLnBrk="1" fontAlgn="auto" latinLnBrk="0" hangingPunct="1">
        <a:lnSpc>
          <a:spcPct val="120000"/>
        </a:lnSpc>
        <a:spcBef>
          <a:spcPts val="0"/>
        </a:spcBef>
        <a:spcAft>
          <a:spcPts val="300"/>
        </a:spcAft>
        <a:buFont typeface="Wingdings" panose="05000000000000000000" charset="0"/>
        <a:buChar char=""/>
        <a:defRPr sz="2100" u="none" strike="noStrike" kern="1200" cap="none" spc="150" normalizeH="0" baseline="0">
          <a:solidFill>
            <a:schemeClr val="tx1">
              <a:lumMod val="65000"/>
              <a:lumOff val="35000"/>
            </a:schemeClr>
          </a:solidFill>
          <a:uFillTx/>
          <a:latin typeface="+mn-lt"/>
          <a:ea typeface="+mn-ea"/>
          <a:cs typeface="+mn-cs"/>
        </a:defRPr>
      </a:lvl4pPr>
      <a:lvl5pPr marL="3086100" indent="-342900" algn="l" defTabSz="1371600" rtl="0" eaLnBrk="1" fontAlgn="auto" latinLnBrk="0" hangingPunct="1">
        <a:lnSpc>
          <a:spcPct val="120000"/>
        </a:lnSpc>
        <a:spcBef>
          <a:spcPts val="0"/>
        </a:spcBef>
        <a:spcAft>
          <a:spcPts val="300"/>
        </a:spcAft>
        <a:buFont typeface="Arial" panose="020B0604020202020204" pitchFamily="34" charset="0"/>
        <a:buChar char="•"/>
        <a:defRPr sz="2100" u="none" strike="noStrike" kern="1200" cap="none" spc="150" normalizeH="0" baseline="0">
          <a:solidFill>
            <a:schemeClr val="tx1">
              <a:lumMod val="65000"/>
              <a:lumOff val="35000"/>
            </a:schemeClr>
          </a:solidFill>
          <a:uFillTx/>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51.xml"/><Relationship Id="rId5" Type="http://schemas.openxmlformats.org/officeDocument/2006/relationships/image" Target="../media/image35.sv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51.xml"/><Relationship Id="rId5" Type="http://schemas.openxmlformats.org/officeDocument/2006/relationships/image" Target="../media/image35.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51.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0448374" y="7620289"/>
            <a:ext cx="6212565" cy="717314"/>
            <a:chOff x="0" y="0"/>
            <a:chExt cx="4562004" cy="956418"/>
          </a:xfrm>
        </p:grpSpPr>
        <p:grpSp>
          <p:nvGrpSpPr>
            <p:cNvPr id="6" name="Group 6"/>
            <p:cNvGrpSpPr/>
            <p:nvPr/>
          </p:nvGrpSpPr>
          <p:grpSpPr>
            <a:xfrm rot="-10800000">
              <a:off x="0" y="0"/>
              <a:ext cx="4562004" cy="956418"/>
              <a:chOff x="0" y="0"/>
              <a:chExt cx="901137" cy="188922"/>
            </a:xfrm>
          </p:grpSpPr>
          <p:sp>
            <p:nvSpPr>
              <p:cNvPr id="7" name="Freeform 7"/>
              <p:cNvSpPr/>
              <p:nvPr/>
            </p:nvSpPr>
            <p:spPr>
              <a:xfrm>
                <a:off x="0" y="0"/>
                <a:ext cx="901137" cy="188922"/>
              </a:xfrm>
              <a:custGeom>
                <a:avLst/>
                <a:gdLst/>
                <a:ahLst/>
                <a:cxnLst/>
                <a:rect l="l" t="t" r="r" b="b"/>
                <a:pathLst>
                  <a:path w="901137" h="188922">
                    <a:moveTo>
                      <a:pt x="0" y="0"/>
                    </a:moveTo>
                    <a:lnTo>
                      <a:pt x="901137" y="0"/>
                    </a:lnTo>
                    <a:lnTo>
                      <a:pt x="901137" y="188922"/>
                    </a:lnTo>
                    <a:lnTo>
                      <a:pt x="0" y="188922"/>
                    </a:lnTo>
                    <a:close/>
                  </a:path>
                </a:pathLst>
              </a:custGeom>
              <a:solidFill>
                <a:srgbClr val="F0F7F8"/>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sp>
          <p:nvSpPr>
            <p:cNvPr id="9" name="TextBox 9"/>
            <p:cNvSpPr txBox="1"/>
            <p:nvPr/>
          </p:nvSpPr>
          <p:spPr>
            <a:xfrm>
              <a:off x="204988" y="78371"/>
              <a:ext cx="4113351" cy="706175"/>
            </a:xfrm>
            <a:prstGeom prst="rect">
              <a:avLst/>
            </a:prstGeom>
          </p:spPr>
          <p:txBody>
            <a:bodyPr lIns="0" tIns="0" rIns="0" bIns="0" rtlCol="0" anchor="t">
              <a:spAutoFit/>
            </a:bodyPr>
            <a:lstStyle/>
            <a:p>
              <a:pPr algn="ctr">
                <a:lnSpc>
                  <a:spcPts val="4480"/>
                </a:lnSpc>
              </a:pPr>
              <a:r>
                <a:rPr lang="en-US" sz="3200" dirty="0" err="1">
                  <a:solidFill>
                    <a:srgbClr val="3B3B3B"/>
                  </a:solidFill>
                  <a:ea typeface="字由点字典黑 45J" panose="00020600040101010101" charset="-122"/>
                </a:rPr>
                <a:t>汇报人</a:t>
              </a:r>
              <a:r>
                <a:rPr lang="zh-CN" altLang="en-US" sz="3200" dirty="0">
                  <a:solidFill>
                    <a:srgbClr val="3B3B3B"/>
                  </a:solidFill>
                  <a:ea typeface="字由点字典黑 45J" panose="00020600040101010101" charset="-122"/>
                </a:rPr>
                <a:t>：宋泰霖 戴玉萁 钟梓睿</a:t>
              </a:r>
            </a:p>
          </p:txBody>
        </p:sp>
      </p:grpSp>
      <p:grpSp>
        <p:nvGrpSpPr>
          <p:cNvPr id="10" name="Group 10"/>
          <p:cNvGrpSpPr/>
          <p:nvPr/>
        </p:nvGrpSpPr>
        <p:grpSpPr>
          <a:xfrm>
            <a:off x="10448373" y="6456058"/>
            <a:ext cx="6212566" cy="717314"/>
            <a:chOff x="0" y="0"/>
            <a:chExt cx="4562004" cy="956418"/>
          </a:xfrm>
        </p:grpSpPr>
        <p:grpSp>
          <p:nvGrpSpPr>
            <p:cNvPr id="11" name="Group 11"/>
            <p:cNvGrpSpPr/>
            <p:nvPr/>
          </p:nvGrpSpPr>
          <p:grpSpPr>
            <a:xfrm rot="-10800000">
              <a:off x="0" y="0"/>
              <a:ext cx="4562004" cy="956418"/>
              <a:chOff x="0" y="0"/>
              <a:chExt cx="901137" cy="188922"/>
            </a:xfrm>
          </p:grpSpPr>
          <p:sp>
            <p:nvSpPr>
              <p:cNvPr id="12" name="Freeform 12"/>
              <p:cNvSpPr/>
              <p:nvPr/>
            </p:nvSpPr>
            <p:spPr>
              <a:xfrm>
                <a:off x="0" y="0"/>
                <a:ext cx="901137" cy="188922"/>
              </a:xfrm>
              <a:custGeom>
                <a:avLst/>
                <a:gdLst/>
                <a:ahLst/>
                <a:cxnLst/>
                <a:rect l="l" t="t" r="r" b="b"/>
                <a:pathLst>
                  <a:path w="901137" h="188922">
                    <a:moveTo>
                      <a:pt x="0" y="0"/>
                    </a:moveTo>
                    <a:lnTo>
                      <a:pt x="901137" y="0"/>
                    </a:lnTo>
                    <a:lnTo>
                      <a:pt x="901137" y="188922"/>
                    </a:lnTo>
                    <a:lnTo>
                      <a:pt x="0" y="188922"/>
                    </a:lnTo>
                    <a:close/>
                  </a:path>
                </a:pathLst>
              </a:custGeom>
              <a:solidFill>
                <a:srgbClr val="F0F7F8"/>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sp>
          <p:nvSpPr>
            <p:cNvPr id="14" name="TextBox 14"/>
            <p:cNvSpPr txBox="1"/>
            <p:nvPr/>
          </p:nvSpPr>
          <p:spPr>
            <a:xfrm>
              <a:off x="204988" y="78371"/>
              <a:ext cx="4113351" cy="706175"/>
            </a:xfrm>
            <a:prstGeom prst="rect">
              <a:avLst/>
            </a:prstGeom>
          </p:spPr>
          <p:txBody>
            <a:bodyPr lIns="0" tIns="0" rIns="0" bIns="0" rtlCol="0" anchor="t">
              <a:spAutoFit/>
            </a:bodyPr>
            <a:lstStyle/>
            <a:p>
              <a:pPr algn="ctr">
                <a:lnSpc>
                  <a:spcPts val="4480"/>
                </a:lnSpc>
              </a:pPr>
              <a:r>
                <a:rPr lang="en-US" sz="3200" dirty="0">
                  <a:solidFill>
                    <a:srgbClr val="3B3B3B"/>
                  </a:solidFill>
                  <a:ea typeface="字由点字典黑 45J" panose="00020600040101010101" charset="-122"/>
                </a:rPr>
                <a:t>时间：</a:t>
              </a:r>
              <a:r>
                <a:rPr lang="en-US" altLang="zh-CN" sz="3200" dirty="0">
                  <a:solidFill>
                    <a:srgbClr val="3B3B3B"/>
                  </a:solidFill>
                  <a:ea typeface="字由点字典黑 45J" panose="00020600040101010101" charset="-122"/>
                </a:rPr>
                <a:t>2023</a:t>
              </a:r>
              <a:r>
                <a:rPr lang="zh-CN" altLang="en-US" sz="3200" dirty="0">
                  <a:solidFill>
                    <a:srgbClr val="3B3B3B"/>
                  </a:solidFill>
                  <a:ea typeface="字由点字典黑 45J" panose="00020600040101010101" charset="-122"/>
                </a:rPr>
                <a:t>年</a:t>
              </a:r>
              <a:r>
                <a:rPr lang="en-US" altLang="zh-CN" sz="3200" dirty="0">
                  <a:solidFill>
                    <a:srgbClr val="3B3B3B"/>
                  </a:solidFill>
                  <a:ea typeface="字由点字典黑 45J" panose="00020600040101010101" charset="-122"/>
                </a:rPr>
                <a:t>06</a:t>
              </a:r>
              <a:r>
                <a:rPr lang="zh-CN" altLang="en-US" sz="3200" dirty="0">
                  <a:solidFill>
                    <a:srgbClr val="3B3B3B"/>
                  </a:solidFill>
                  <a:ea typeface="字由点字典黑 45J" panose="00020600040101010101" charset="-122"/>
                </a:rPr>
                <a:t>月</a:t>
              </a:r>
              <a:r>
                <a:rPr lang="en-US" altLang="zh-CN" sz="3200" dirty="0">
                  <a:solidFill>
                    <a:srgbClr val="3B3B3B"/>
                  </a:solidFill>
                  <a:ea typeface="字由点字典黑 45J" panose="00020600040101010101" charset="-122"/>
                </a:rPr>
                <a:t>02</a:t>
              </a:r>
              <a:r>
                <a:rPr lang="zh-CN" altLang="en-US" sz="3200" dirty="0">
                  <a:solidFill>
                    <a:srgbClr val="3B3B3B"/>
                  </a:solidFill>
                  <a:ea typeface="字由点字典黑 45J" panose="00020600040101010101" charset="-122"/>
                </a:rPr>
                <a:t>日</a:t>
              </a:r>
              <a:endParaRPr lang="en-US" sz="3200" dirty="0">
                <a:solidFill>
                  <a:srgbClr val="3B3B3B"/>
                </a:solidFill>
                <a:latin typeface="华文细黑" panose="02010600040101010101" charset="-122"/>
                <a:ea typeface="华文细黑" panose="02010600040101010101" charset="-122"/>
              </a:endParaRPr>
            </a:p>
          </p:txBody>
        </p:sp>
      </p:grpSp>
      <p:sp>
        <p:nvSpPr>
          <p:cNvPr id="18" name="TextBox 18"/>
          <p:cNvSpPr txBox="1"/>
          <p:nvPr/>
        </p:nvSpPr>
        <p:spPr>
          <a:xfrm>
            <a:off x="4800600" y="1092988"/>
            <a:ext cx="10903097" cy="728020"/>
          </a:xfrm>
          <a:prstGeom prst="rect">
            <a:avLst/>
          </a:prstGeom>
        </p:spPr>
        <p:txBody>
          <a:bodyPr wrap="square" lIns="0" tIns="0" rIns="0" bIns="0" rtlCol="0" anchor="t">
            <a:spAutoFit/>
          </a:bodyPr>
          <a:lstStyle/>
          <a:p>
            <a:pPr algn="l">
              <a:lnSpc>
                <a:spcPts val="6215"/>
              </a:lnSpc>
            </a:pPr>
            <a:r>
              <a:rPr lang="zh-CN" altLang="en-US" sz="4440" spc="190" dirty="0">
                <a:solidFill>
                  <a:srgbClr val="456148"/>
                </a:solidFill>
                <a:latin typeface="华文细黑" panose="02010600040101010101" charset="-122"/>
                <a:ea typeface="华文细黑" panose="02010600040101010101" charset="-122"/>
              </a:rPr>
              <a:t>本科生科研训练与创新创业项目申报答辩</a:t>
            </a:r>
            <a:endParaRPr lang="en-US" sz="4440" spc="190" dirty="0">
              <a:solidFill>
                <a:srgbClr val="456148"/>
              </a:solidFill>
              <a:latin typeface="华文细黑" panose="02010600040101010101" charset="-122"/>
              <a:ea typeface="华文细黑" panose="02010600040101010101" charset="-122"/>
            </a:endParaRPr>
          </a:p>
        </p:txBody>
      </p:sp>
      <p:sp>
        <p:nvSpPr>
          <p:cNvPr id="19" name="TextBox 19"/>
          <p:cNvSpPr txBox="1"/>
          <p:nvPr/>
        </p:nvSpPr>
        <p:spPr>
          <a:xfrm>
            <a:off x="1066800" y="2416899"/>
            <a:ext cx="15991840" cy="2769989"/>
          </a:xfrm>
          <a:prstGeom prst="rect">
            <a:avLst/>
          </a:prstGeom>
        </p:spPr>
        <p:txBody>
          <a:bodyPr wrap="square" lIns="0" tIns="0" rIns="0" bIns="0" rtlCol="0" anchor="t">
            <a:spAutoFit/>
          </a:bodyPr>
          <a:lstStyle/>
          <a:p>
            <a:pPr algn="ctr">
              <a:lnSpc>
                <a:spcPts val="10750"/>
              </a:lnSpc>
            </a:pPr>
            <a:r>
              <a:rPr lang="zh-CN" altLang="en-US" sz="8000" b="1" spc="614" dirty="0">
                <a:solidFill>
                  <a:srgbClr val="0C6980"/>
                </a:solidFill>
                <a:ea typeface="字由点字典黑 75J Bold"/>
              </a:rPr>
              <a:t>基于深度学习的野生鸟类</a:t>
            </a:r>
            <a:endParaRPr lang="en-US" altLang="zh-CN" sz="8000" b="1" spc="614" dirty="0">
              <a:solidFill>
                <a:srgbClr val="0C6980"/>
              </a:solidFill>
              <a:ea typeface="字由点字典黑 75J Bold"/>
            </a:endParaRPr>
          </a:p>
          <a:p>
            <a:pPr algn="ctr">
              <a:lnSpc>
                <a:spcPts val="10750"/>
              </a:lnSpc>
            </a:pPr>
            <a:r>
              <a:rPr lang="zh-CN" altLang="en-US" sz="8000" b="1" spc="614" dirty="0">
                <a:solidFill>
                  <a:srgbClr val="0C6980"/>
                </a:solidFill>
                <a:ea typeface="字由点字典黑 75J Bold"/>
              </a:rPr>
              <a:t>个体识别与姿态分析</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8"/>
          <p:cNvSpPr/>
          <p:nvPr/>
        </p:nvSpPr>
        <p:spPr>
          <a:xfrm>
            <a:off x="9477375" y="3103880"/>
            <a:ext cx="6587490" cy="3573780"/>
          </a:xfrm>
          <a:custGeom>
            <a:avLst/>
            <a:gdLst/>
            <a:ahLst/>
            <a:cxnLst/>
            <a:rect l="l" t="t" r="r" b="b"/>
            <a:pathLst>
              <a:path w="5877912" h="6376236">
                <a:moveTo>
                  <a:pt x="5573112" y="0"/>
                </a:moveTo>
                <a:lnTo>
                  <a:pt x="304800" y="0"/>
                </a:lnTo>
                <a:cubicBezTo>
                  <a:pt x="135890" y="0"/>
                  <a:pt x="0" y="135890"/>
                  <a:pt x="0" y="304800"/>
                </a:cubicBezTo>
                <a:lnTo>
                  <a:pt x="0" y="6071436"/>
                </a:lnTo>
                <a:cubicBezTo>
                  <a:pt x="0" y="6240346"/>
                  <a:pt x="135890" y="6376236"/>
                  <a:pt x="304800" y="6376236"/>
                </a:cubicBezTo>
                <a:lnTo>
                  <a:pt x="5573112" y="6376236"/>
                </a:lnTo>
                <a:cubicBezTo>
                  <a:pt x="5742022" y="6376236"/>
                  <a:pt x="5877912" y="6240346"/>
                  <a:pt x="5877912" y="6071436"/>
                </a:cubicBezTo>
                <a:lnTo>
                  <a:pt x="5877912" y="304800"/>
                </a:lnTo>
                <a:cubicBezTo>
                  <a:pt x="5877912" y="135890"/>
                  <a:pt x="5742022" y="0"/>
                  <a:pt x="5573112" y="0"/>
                </a:cubicBezTo>
                <a:close/>
              </a:path>
            </a:pathLst>
          </a:custGeom>
          <a:solidFill>
            <a:srgbClr val="F0F7F8"/>
          </a:solidFill>
        </p:spPr>
      </p:sp>
      <p:sp>
        <p:nvSpPr>
          <p:cNvPr id="28" name="TextBox 2"/>
          <p:cNvSpPr txBox="1"/>
          <p:nvPr/>
        </p:nvSpPr>
        <p:spPr>
          <a:xfrm>
            <a:off x="1981200" y="2400300"/>
            <a:ext cx="7692390" cy="5344795"/>
          </a:xfrm>
          <a:prstGeom prst="rect">
            <a:avLst/>
          </a:prstGeom>
        </p:spPr>
        <p:txBody>
          <a:bodyPr wrap="square" lIns="0" tIns="0" rIns="0" bIns="0" rtlCol="0" anchor="t">
            <a:spAutoFit/>
          </a:bodyPr>
          <a:lstStyle/>
          <a:p>
            <a:pPr algn="ctr">
              <a:lnSpc>
                <a:spcPts val="41680"/>
              </a:lnSpc>
            </a:pPr>
            <a:r>
              <a:rPr lang="en-US" sz="36500" b="1" spc="2413">
                <a:solidFill>
                  <a:srgbClr val="D8E6E5"/>
                </a:solidFill>
                <a:latin typeface="+mn-ea"/>
              </a:rPr>
              <a:t>03</a:t>
            </a:r>
          </a:p>
        </p:txBody>
      </p:sp>
      <p:grpSp>
        <p:nvGrpSpPr>
          <p:cNvPr id="4" name="组合 3"/>
          <p:cNvGrpSpPr/>
          <p:nvPr/>
        </p:nvGrpSpPr>
        <p:grpSpPr>
          <a:xfrm>
            <a:off x="2223135" y="5885180"/>
            <a:ext cx="6240145" cy="941070"/>
            <a:chOff x="5019" y="8913"/>
            <a:chExt cx="6251" cy="1482"/>
          </a:xfrm>
        </p:grpSpPr>
        <p:grpSp>
          <p:nvGrpSpPr>
            <p:cNvPr id="29" name="Group 3"/>
            <p:cNvGrpSpPr/>
            <p:nvPr/>
          </p:nvGrpSpPr>
          <p:grpSpPr>
            <a:xfrm>
              <a:off x="5019" y="8913"/>
              <a:ext cx="6251" cy="1482"/>
              <a:chOff x="0" y="0"/>
              <a:chExt cx="1106344" cy="336509"/>
            </a:xfrm>
          </p:grpSpPr>
          <p:sp>
            <p:nvSpPr>
              <p:cNvPr id="30" name="Freeform 4"/>
              <p:cNvSpPr/>
              <p:nvPr/>
            </p:nvSpPr>
            <p:spPr>
              <a:xfrm>
                <a:off x="0" y="0"/>
                <a:ext cx="1106344" cy="336509"/>
              </a:xfrm>
              <a:custGeom>
                <a:avLst/>
                <a:gdLst/>
                <a:ahLst/>
                <a:cxnLst/>
                <a:rect l="l" t="t" r="r" b="b"/>
                <a:pathLst>
                  <a:path w="1106344" h="336509">
                    <a:moveTo>
                      <a:pt x="0" y="0"/>
                    </a:moveTo>
                    <a:lnTo>
                      <a:pt x="1106344" y="0"/>
                    </a:lnTo>
                    <a:lnTo>
                      <a:pt x="1106344" y="336509"/>
                    </a:lnTo>
                    <a:lnTo>
                      <a:pt x="0" y="336509"/>
                    </a:lnTo>
                    <a:close/>
                  </a:path>
                </a:pathLst>
              </a:custGeom>
              <a:solidFill>
                <a:srgbClr val="70ADB2"/>
              </a:solidFill>
            </p:spPr>
          </p:sp>
          <p:sp>
            <p:nvSpPr>
              <p:cNvPr id="31" name="TextBox 5"/>
              <p:cNvSpPr txBox="1"/>
              <p:nvPr/>
            </p:nvSpPr>
            <p:spPr>
              <a:xfrm>
                <a:off x="0" y="-47625"/>
                <a:ext cx="812800" cy="860425"/>
              </a:xfrm>
              <a:prstGeom prst="rect">
                <a:avLst/>
              </a:prstGeom>
            </p:spPr>
            <p:txBody>
              <a:bodyPr lIns="50800" tIns="50800" rIns="50800" bIns="50800" rtlCol="0" anchor="ctr"/>
              <a:lstStyle/>
              <a:p>
                <a:pPr algn="ctr">
                  <a:lnSpc>
                    <a:spcPts val="2940"/>
                  </a:lnSpc>
                </a:pPr>
                <a:endParaRPr sz="1400"/>
              </a:p>
            </p:txBody>
          </p:sp>
        </p:grpSp>
        <p:sp>
          <p:nvSpPr>
            <p:cNvPr id="32" name="TextBox 6"/>
            <p:cNvSpPr txBox="1"/>
            <p:nvPr/>
          </p:nvSpPr>
          <p:spPr>
            <a:xfrm>
              <a:off x="5200" y="8976"/>
              <a:ext cx="5888" cy="1141"/>
            </a:xfrm>
            <a:prstGeom prst="rect">
              <a:avLst/>
            </a:prstGeom>
          </p:spPr>
          <p:txBody>
            <a:bodyPr lIns="0" tIns="0" rIns="0" bIns="0" rtlCol="0" anchor="t">
              <a:spAutoFit/>
            </a:bodyPr>
            <a:lstStyle/>
            <a:p>
              <a:pPr algn="ctr">
                <a:lnSpc>
                  <a:spcPts val="6440"/>
                </a:lnSpc>
              </a:pPr>
              <a:r>
                <a:rPr lang="zh-CN" altLang="en-US" sz="3600" b="1" dirty="0">
                  <a:solidFill>
                    <a:srgbClr val="FFFFFF"/>
                  </a:solidFill>
                  <a:ea typeface="字由点字典黑 55J" panose="00020600040101010101" charset="-122"/>
                </a:rPr>
                <a:t>预计实验方案与技术路线</a:t>
              </a:r>
            </a:p>
          </p:txBody>
        </p:sp>
      </p:grpSp>
      <p:sp>
        <p:nvSpPr>
          <p:cNvPr id="33" name="TextBox 9"/>
          <p:cNvSpPr txBox="1"/>
          <p:nvPr/>
        </p:nvSpPr>
        <p:spPr>
          <a:xfrm>
            <a:off x="10291019" y="3803709"/>
            <a:ext cx="5985510" cy="2174121"/>
          </a:xfrm>
          <a:prstGeom prst="rect">
            <a:avLst/>
          </a:prstGeom>
        </p:spPr>
        <p:txBody>
          <a:bodyPr wrap="square" lIns="0" tIns="0" rIns="0" bIns="0" rtlCol="0" anchor="t">
            <a:spAutoFit/>
          </a:bodyPr>
          <a:lstStyle/>
          <a:p>
            <a:pPr algn="just">
              <a:lnSpc>
                <a:spcPts val="5855"/>
              </a:lnSpc>
            </a:pPr>
            <a:r>
              <a:rPr lang="zh-CN" altLang="en-US" sz="3200" dirty="0">
                <a:solidFill>
                  <a:srgbClr val="22232A"/>
                </a:solidFill>
                <a:ea typeface="字由点字典黑 45J" panose="00020600040101010101" charset="-122"/>
              </a:rPr>
              <a:t>项目的前期准备与成果</a:t>
            </a:r>
            <a:endParaRPr lang="en-US" altLang="zh-CN" sz="3200" dirty="0">
              <a:solidFill>
                <a:srgbClr val="22232A"/>
              </a:solidFill>
              <a:ea typeface="字由点字典黑 45J" panose="00020600040101010101" charset="-122"/>
            </a:endParaRPr>
          </a:p>
          <a:p>
            <a:pPr algn="just">
              <a:lnSpc>
                <a:spcPts val="5855"/>
              </a:lnSpc>
            </a:pPr>
            <a:r>
              <a:rPr lang="zh-CN" altLang="en-US" sz="3200" dirty="0">
                <a:solidFill>
                  <a:srgbClr val="22232A"/>
                </a:solidFill>
                <a:ea typeface="字由点字典黑 45J" panose="00020600040101010101" charset="-122"/>
              </a:rPr>
              <a:t>项目的试验方案</a:t>
            </a:r>
            <a:endParaRPr lang="en-US" altLang="zh-CN" sz="3200" dirty="0">
              <a:solidFill>
                <a:srgbClr val="22232A"/>
              </a:solidFill>
              <a:ea typeface="字由点字典黑 45J" panose="00020600040101010101" charset="-122"/>
            </a:endParaRPr>
          </a:p>
          <a:p>
            <a:pPr algn="just">
              <a:lnSpc>
                <a:spcPts val="5855"/>
              </a:lnSpc>
            </a:pPr>
            <a:r>
              <a:rPr lang="zh-CN" altLang="en-US" sz="3200" dirty="0">
                <a:solidFill>
                  <a:srgbClr val="22232A"/>
                </a:solidFill>
                <a:ea typeface="字由点字典黑 45J" panose="00020600040101010101" charset="-122"/>
              </a:rPr>
              <a:t>项目的技术路线图</a:t>
            </a:r>
            <a:endParaRPr lang="en-US" altLang="zh-CN" sz="3200" dirty="0">
              <a:solidFill>
                <a:srgbClr val="22232A"/>
              </a:solidFill>
              <a:ea typeface="字由点字典黑 45J" panose="00020600040101010101"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7"/>
          <p:cNvGrpSpPr/>
          <p:nvPr/>
        </p:nvGrpSpPr>
        <p:grpSpPr>
          <a:xfrm>
            <a:off x="730176" y="2552700"/>
            <a:ext cx="5958556" cy="4191000"/>
            <a:chOff x="0" y="0"/>
            <a:chExt cx="9259133" cy="3808828"/>
          </a:xfrm>
        </p:grpSpPr>
        <p:grpSp>
          <p:nvGrpSpPr>
            <p:cNvPr id="38" name="Group 38"/>
            <p:cNvGrpSpPr/>
            <p:nvPr/>
          </p:nvGrpSpPr>
          <p:grpSpPr>
            <a:xfrm>
              <a:off x="0" y="0"/>
              <a:ext cx="9259133" cy="3808828"/>
              <a:chOff x="0" y="0"/>
              <a:chExt cx="2533318" cy="1042103"/>
            </a:xfrm>
          </p:grpSpPr>
          <p:sp>
            <p:nvSpPr>
              <p:cNvPr id="39" name="Freeform 39"/>
              <p:cNvSpPr/>
              <p:nvPr/>
            </p:nvSpPr>
            <p:spPr>
              <a:xfrm>
                <a:off x="0" y="0"/>
                <a:ext cx="2533318" cy="1042103"/>
              </a:xfrm>
              <a:custGeom>
                <a:avLst/>
                <a:gdLst/>
                <a:ahLst/>
                <a:cxnLst/>
                <a:rect l="l" t="t" r="r" b="b"/>
                <a:pathLst>
                  <a:path w="2533318" h="1042103">
                    <a:moveTo>
                      <a:pt x="2408857" y="1042103"/>
                    </a:moveTo>
                    <a:lnTo>
                      <a:pt x="124460" y="1042103"/>
                    </a:lnTo>
                    <a:cubicBezTo>
                      <a:pt x="55880" y="1042103"/>
                      <a:pt x="0" y="986223"/>
                      <a:pt x="0" y="917643"/>
                    </a:cubicBezTo>
                    <a:lnTo>
                      <a:pt x="0" y="124460"/>
                    </a:lnTo>
                    <a:cubicBezTo>
                      <a:pt x="0" y="55880"/>
                      <a:pt x="55880" y="0"/>
                      <a:pt x="124460" y="0"/>
                    </a:cubicBezTo>
                    <a:lnTo>
                      <a:pt x="2408858" y="0"/>
                    </a:lnTo>
                    <a:cubicBezTo>
                      <a:pt x="2477438" y="0"/>
                      <a:pt x="2533318" y="55880"/>
                      <a:pt x="2533318" y="124460"/>
                    </a:cubicBezTo>
                    <a:lnTo>
                      <a:pt x="2533318" y="917643"/>
                    </a:lnTo>
                    <a:cubicBezTo>
                      <a:pt x="2533318" y="986223"/>
                      <a:pt x="2477438" y="1042103"/>
                      <a:pt x="2408858" y="1042103"/>
                    </a:cubicBezTo>
                    <a:close/>
                  </a:path>
                </a:pathLst>
              </a:custGeom>
              <a:solidFill>
                <a:srgbClr val="D8E6E5"/>
              </a:solidFill>
            </p:spPr>
          </p:sp>
        </p:grpSp>
        <p:sp>
          <p:nvSpPr>
            <p:cNvPr id="40" name="TextBox 40"/>
            <p:cNvSpPr txBox="1"/>
            <p:nvPr/>
          </p:nvSpPr>
          <p:spPr>
            <a:xfrm>
              <a:off x="667699" y="876127"/>
              <a:ext cx="7666172" cy="2056574"/>
            </a:xfrm>
            <a:prstGeom prst="rect">
              <a:avLst/>
            </a:prstGeom>
          </p:spPr>
          <p:txBody>
            <a:bodyPr lIns="0" tIns="0" rIns="0" bIns="0" rtlCol="0" anchor="t">
              <a:spAutoFit/>
            </a:bodyPr>
            <a:lstStyle/>
            <a:p>
              <a:pPr algn="just">
                <a:lnSpc>
                  <a:spcPts val="3600"/>
                </a:lnSpc>
                <a:buClrTx/>
                <a:buSzTx/>
                <a:buFontTx/>
              </a:pPr>
              <a:r>
                <a:rPr lang="zh-CN" altLang="en-US" sz="2400" dirty="0">
                  <a:solidFill>
                    <a:srgbClr val="22232A"/>
                  </a:solidFill>
                  <a:ea typeface="字由点字典黑 45J" panose="00020600040101010101" charset="-122"/>
                  <a:sym typeface="+mn-ea"/>
                </a:rPr>
                <a:t>       我们已经通过</a:t>
              </a:r>
              <a:r>
                <a:rPr lang="en-US" altLang="zh-CN" sz="2400" dirty="0">
                  <a:solidFill>
                    <a:srgbClr val="22232A"/>
                  </a:solidFill>
                  <a:ea typeface="字由点字典黑 45J" panose="00020600040101010101" charset="-122"/>
                  <a:sym typeface="+mn-ea"/>
                </a:rPr>
                <a:t>python</a:t>
              </a:r>
              <a:r>
                <a:rPr lang="zh-CN" altLang="en-US" sz="2400" dirty="0">
                  <a:solidFill>
                    <a:srgbClr val="22232A"/>
                  </a:solidFill>
                  <a:ea typeface="字由点字典黑 45J" panose="00020600040101010101" charset="-122"/>
                  <a:sym typeface="+mn-ea"/>
                </a:rPr>
                <a:t>的</a:t>
              </a:r>
              <a:r>
                <a:rPr lang="en-US" altLang="zh-CN" sz="2400" dirty="0">
                  <a:solidFill>
                    <a:srgbClr val="22232A"/>
                  </a:solidFill>
                  <a:ea typeface="字由点字典黑 45J" panose="00020600040101010101" charset="-122"/>
                  <a:sym typeface="+mn-ea"/>
                </a:rPr>
                <a:t>cv2</a:t>
              </a:r>
              <a:r>
                <a:rPr lang="zh-CN" altLang="en-US" sz="2400" dirty="0">
                  <a:solidFill>
                    <a:srgbClr val="22232A"/>
                  </a:solidFill>
                  <a:ea typeface="字由点字典黑 45J" panose="00020600040101010101" charset="-122"/>
                  <a:sym typeface="+mn-ea"/>
                </a:rPr>
                <a:t>库对长视频进行了截取，并基于</a:t>
              </a:r>
              <a:r>
                <a:rPr lang="en-US" altLang="zh-CN" sz="2400" dirty="0">
                  <a:solidFill>
                    <a:srgbClr val="22232A"/>
                  </a:solidFill>
                  <a:ea typeface="字由点字典黑 45J" panose="00020600040101010101" charset="-122"/>
                  <a:sym typeface="+mn-ea"/>
                </a:rPr>
                <a:t>yolov5</a:t>
              </a:r>
              <a:r>
                <a:rPr lang="zh-CN" altLang="en-US" sz="2400" dirty="0">
                  <a:solidFill>
                    <a:srgbClr val="22232A"/>
                  </a:solidFill>
                  <a:ea typeface="字由点字典黑 45J" panose="00020600040101010101" charset="-122"/>
                  <a:sym typeface="+mn-ea"/>
                </a:rPr>
                <a:t>对视频中的野生鸟类进行了多目标跟踪和目标检测，得到了白尾海雕的检测视频图像。</a:t>
              </a:r>
              <a:endParaRPr lang="en-US" sz="2400" dirty="0">
                <a:solidFill>
                  <a:srgbClr val="22232A"/>
                </a:solidFill>
                <a:ea typeface="字由点字典黑 45J" panose="00020600040101010101" charset="-122"/>
              </a:endParaRPr>
            </a:p>
          </p:txBody>
        </p:sp>
      </p:grpSp>
      <p:grpSp>
        <p:nvGrpSpPr>
          <p:cNvPr id="51" name="Group 2"/>
          <p:cNvGrpSpPr/>
          <p:nvPr/>
        </p:nvGrpSpPr>
        <p:grpSpPr>
          <a:xfrm>
            <a:off x="-1796415" y="876935"/>
            <a:ext cx="6320790" cy="1146175"/>
            <a:chOff x="0" y="0"/>
            <a:chExt cx="1760215" cy="406400"/>
          </a:xfrm>
        </p:grpSpPr>
        <p:sp>
          <p:nvSpPr>
            <p:cNvPr id="52" name="Freeform 3"/>
            <p:cNvSpPr/>
            <p:nvPr/>
          </p:nvSpPr>
          <p:spPr>
            <a:xfrm>
              <a:off x="203200" y="-326"/>
              <a:ext cx="1353815" cy="407051"/>
            </a:xfrm>
            <a:custGeom>
              <a:avLst/>
              <a:gdLst/>
              <a:ahLst/>
              <a:cxnLst/>
              <a:rect l="l" t="t" r="r" b="b"/>
              <a:pathLst>
                <a:path w="1353815" h="407051">
                  <a:moveTo>
                    <a:pt x="1353815" y="326"/>
                  </a:moveTo>
                  <a:cubicBezTo>
                    <a:pt x="1281002" y="0"/>
                    <a:pt x="1213581" y="38659"/>
                    <a:pt x="1177080" y="101663"/>
                  </a:cubicBezTo>
                  <a:cubicBezTo>
                    <a:pt x="1140579" y="164667"/>
                    <a:pt x="1140579" y="242385"/>
                    <a:pt x="1177080" y="305389"/>
                  </a:cubicBezTo>
                  <a:cubicBezTo>
                    <a:pt x="1213581" y="368393"/>
                    <a:pt x="1281002" y="407052"/>
                    <a:pt x="1353815"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70ADB2"/>
            </a:solidFill>
          </p:spPr>
        </p:sp>
        <p:sp>
          <p:nvSpPr>
            <p:cNvPr id="53" name="TextBox 4"/>
            <p:cNvSpPr txBox="1"/>
            <p:nvPr/>
          </p:nvSpPr>
          <p:spPr>
            <a:xfrm>
              <a:off x="0" y="-47625"/>
              <a:ext cx="812800" cy="454025"/>
            </a:xfrm>
            <a:prstGeom prst="rect">
              <a:avLst/>
            </a:prstGeom>
          </p:spPr>
          <p:txBody>
            <a:bodyPr lIns="50800" tIns="50800" rIns="50800" bIns="50800" rtlCol="0" anchor="ctr"/>
            <a:lstStyle/>
            <a:p>
              <a:pPr algn="ctr">
                <a:lnSpc>
                  <a:spcPts val="2940"/>
                </a:lnSpc>
              </a:pPr>
              <a:endParaRPr/>
            </a:p>
          </p:txBody>
        </p:sp>
      </p:grpSp>
      <p:sp>
        <p:nvSpPr>
          <p:cNvPr id="54" name="TextBox 5"/>
          <p:cNvSpPr txBox="1"/>
          <p:nvPr/>
        </p:nvSpPr>
        <p:spPr>
          <a:xfrm>
            <a:off x="428401" y="1100250"/>
            <a:ext cx="2439049" cy="644664"/>
          </a:xfrm>
          <a:prstGeom prst="rect">
            <a:avLst/>
          </a:prstGeom>
        </p:spPr>
        <p:txBody>
          <a:bodyPr lIns="0" tIns="0" rIns="0" bIns="0" rtlCol="0" anchor="t">
            <a:spAutoFit/>
          </a:bodyPr>
          <a:lstStyle/>
          <a:p>
            <a:pPr>
              <a:lnSpc>
                <a:spcPts val="5460"/>
              </a:lnSpc>
            </a:pPr>
            <a:r>
              <a:rPr lang="en-US" sz="3900" dirty="0">
                <a:solidFill>
                  <a:srgbClr val="FFFFFF"/>
                </a:solidFill>
                <a:latin typeface="华文细黑" panose="02010600040101010101" charset="-122"/>
                <a:ea typeface="华文细黑" panose="02010600040101010101" charset="-122"/>
                <a:cs typeface="华文细黑" panose="02010600040101010101" charset="-122"/>
              </a:rPr>
              <a:t> </a:t>
            </a:r>
            <a:r>
              <a:rPr lang="zh-CN" altLang="en-US" sz="3900" dirty="0">
                <a:solidFill>
                  <a:srgbClr val="FFFFFF"/>
                </a:solidFill>
                <a:latin typeface="华文细黑" panose="02010600040101010101" charset="-122"/>
                <a:ea typeface="华文细黑" panose="02010600040101010101" charset="-122"/>
                <a:cs typeface="华文细黑" panose="02010600040101010101" charset="-122"/>
              </a:rPr>
              <a:t>前期基础</a:t>
            </a:r>
            <a:endParaRPr lang="en-US" sz="3900" dirty="0">
              <a:solidFill>
                <a:srgbClr val="FFFFFF"/>
              </a:solidFill>
              <a:latin typeface="华文细黑" panose="02010600040101010101" charset="-122"/>
              <a:ea typeface="华文细黑" panose="02010600040101010101" charset="-122"/>
              <a:cs typeface="华文细黑" panose="02010600040101010101" charset="-122"/>
            </a:endParaRPr>
          </a:p>
        </p:txBody>
      </p:sp>
      <p:pic>
        <p:nvPicPr>
          <p:cNvPr id="2" name="展示">
            <a:hlinkClick r:id="" action="ppaction://media"/>
            <a:extLst>
              <a:ext uri="{FF2B5EF4-FFF2-40B4-BE49-F238E27FC236}">
                <a16:creationId xmlns:a16="http://schemas.microsoft.com/office/drawing/2014/main" id="{A5C0D893-9FFC-33A1-2A7D-E4C0B489F6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01293" y="2016325"/>
            <a:ext cx="10439400" cy="5872163"/>
          </a:xfrm>
          <a:prstGeom prst="rect">
            <a:avLst/>
          </a:prstGeom>
        </p:spPr>
      </p:pic>
    </p:spTree>
    <p:extLst>
      <p:ext uri="{BB962C8B-B14F-4D97-AF65-F5344CB8AC3E}">
        <p14:creationId xmlns:p14="http://schemas.microsoft.com/office/powerpoint/2010/main" val="426251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3263315" y="2788582"/>
            <a:ext cx="1757607" cy="1757607"/>
            <a:chOff x="0" y="0"/>
            <a:chExt cx="2343476" cy="2343476"/>
          </a:xfrm>
          <a:solidFill>
            <a:srgbClr val="B5DAE3"/>
          </a:solidFill>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343476" cy="2343476"/>
            </a:xfrm>
            <a:prstGeom prst="rect">
              <a:avLst/>
            </a:prstGeom>
          </p:spPr>
        </p:pic>
        <p:sp>
          <p:nvSpPr>
            <p:cNvPr id="10" name="TextBox 10"/>
            <p:cNvSpPr txBox="1"/>
            <p:nvPr/>
          </p:nvSpPr>
          <p:spPr>
            <a:xfrm>
              <a:off x="246188" y="835786"/>
              <a:ext cx="1851100" cy="614753"/>
            </a:xfrm>
            <a:prstGeom prst="rect">
              <a:avLst/>
            </a:prstGeom>
            <a:grpFill/>
          </p:spPr>
          <p:txBody>
            <a:bodyPr lIns="0" tIns="0" rIns="0" bIns="0" rtlCol="0" anchor="t">
              <a:spAutoFit/>
            </a:bodyPr>
            <a:lstStyle/>
            <a:p>
              <a:pPr marL="0" lvl="0" indent="0" algn="ctr">
                <a:lnSpc>
                  <a:spcPts val="3925"/>
                </a:lnSpc>
                <a:spcBef>
                  <a:spcPct val="0"/>
                </a:spcBef>
              </a:pPr>
              <a:r>
                <a:rPr lang="en-US" sz="2800">
                  <a:solidFill>
                    <a:srgbClr val="FFFFFF"/>
                  </a:solidFill>
                  <a:latin typeface="Aileron Heavy" panose="00000A00000000000000"/>
                </a:rPr>
                <a:t>STEP 1</a:t>
              </a:r>
            </a:p>
          </p:txBody>
        </p:sp>
      </p:grpSp>
      <p:grpSp>
        <p:nvGrpSpPr>
          <p:cNvPr id="11" name="Group 11"/>
          <p:cNvGrpSpPr/>
          <p:nvPr/>
        </p:nvGrpSpPr>
        <p:grpSpPr>
          <a:xfrm>
            <a:off x="8907566" y="2579481"/>
            <a:ext cx="1757607" cy="1757607"/>
            <a:chOff x="0" y="0"/>
            <a:chExt cx="2343476" cy="2343476"/>
          </a:xfrm>
          <a:solidFill>
            <a:srgbClr val="B5DAE3"/>
          </a:solidFill>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343476" cy="2343476"/>
            </a:xfrm>
            <a:prstGeom prst="rect">
              <a:avLst/>
            </a:prstGeom>
          </p:spPr>
        </p:pic>
        <p:sp>
          <p:nvSpPr>
            <p:cNvPr id="13" name="TextBox 13"/>
            <p:cNvSpPr txBox="1"/>
            <p:nvPr/>
          </p:nvSpPr>
          <p:spPr>
            <a:xfrm>
              <a:off x="246188" y="835786"/>
              <a:ext cx="1851100" cy="614753"/>
            </a:xfrm>
            <a:prstGeom prst="rect">
              <a:avLst/>
            </a:prstGeom>
            <a:grpFill/>
          </p:spPr>
          <p:txBody>
            <a:bodyPr lIns="0" tIns="0" rIns="0" bIns="0" rtlCol="0" anchor="t">
              <a:spAutoFit/>
            </a:bodyPr>
            <a:lstStyle/>
            <a:p>
              <a:pPr marL="0" lvl="0" indent="0" algn="ctr">
                <a:lnSpc>
                  <a:spcPts val="3925"/>
                </a:lnSpc>
                <a:spcBef>
                  <a:spcPct val="0"/>
                </a:spcBef>
              </a:pPr>
              <a:r>
                <a:rPr lang="en-US" sz="2800">
                  <a:solidFill>
                    <a:srgbClr val="FFFFFF"/>
                  </a:solidFill>
                  <a:latin typeface="Aileron Heavy" panose="00000A00000000000000"/>
                </a:rPr>
                <a:t>STEP 2</a:t>
              </a:r>
            </a:p>
          </p:txBody>
        </p:sp>
      </p:grpSp>
      <p:grpSp>
        <p:nvGrpSpPr>
          <p:cNvPr id="14" name="Group 14"/>
          <p:cNvGrpSpPr/>
          <p:nvPr/>
        </p:nvGrpSpPr>
        <p:grpSpPr>
          <a:xfrm>
            <a:off x="12026540" y="6301226"/>
            <a:ext cx="1757607" cy="1757607"/>
            <a:chOff x="0" y="0"/>
            <a:chExt cx="2343476" cy="2343476"/>
          </a:xfrm>
          <a:solidFill>
            <a:srgbClr val="B5DAE3"/>
          </a:solidFill>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343476" cy="2343476"/>
            </a:xfrm>
            <a:prstGeom prst="rect">
              <a:avLst/>
            </a:prstGeom>
          </p:spPr>
        </p:pic>
        <p:sp>
          <p:nvSpPr>
            <p:cNvPr id="16" name="TextBox 16"/>
            <p:cNvSpPr txBox="1"/>
            <p:nvPr/>
          </p:nvSpPr>
          <p:spPr>
            <a:xfrm>
              <a:off x="246188" y="835786"/>
              <a:ext cx="1851100" cy="614753"/>
            </a:xfrm>
            <a:prstGeom prst="rect">
              <a:avLst/>
            </a:prstGeom>
            <a:grpFill/>
          </p:spPr>
          <p:txBody>
            <a:bodyPr lIns="0" tIns="0" rIns="0" bIns="0" rtlCol="0" anchor="t">
              <a:spAutoFit/>
            </a:bodyPr>
            <a:lstStyle/>
            <a:p>
              <a:pPr marL="0" lvl="0" indent="0" algn="ctr">
                <a:lnSpc>
                  <a:spcPts val="3925"/>
                </a:lnSpc>
                <a:spcBef>
                  <a:spcPct val="0"/>
                </a:spcBef>
              </a:pPr>
              <a:r>
                <a:rPr lang="en-US" sz="2800">
                  <a:solidFill>
                    <a:srgbClr val="FFFFFF"/>
                  </a:solidFill>
                  <a:latin typeface="Aileron Heavy" panose="00000A00000000000000"/>
                </a:rPr>
                <a:t>STEP 3</a:t>
              </a:r>
            </a:p>
          </p:txBody>
        </p:sp>
      </p:grpSp>
      <p:grpSp>
        <p:nvGrpSpPr>
          <p:cNvPr id="23" name="Group 23"/>
          <p:cNvGrpSpPr/>
          <p:nvPr/>
        </p:nvGrpSpPr>
        <p:grpSpPr>
          <a:xfrm>
            <a:off x="6714964" y="6360841"/>
            <a:ext cx="1757607" cy="1757607"/>
            <a:chOff x="0" y="0"/>
            <a:chExt cx="2343476" cy="2343476"/>
          </a:xfrm>
          <a:solidFill>
            <a:srgbClr val="B5DAE3"/>
          </a:solidFill>
        </p:grpSpPr>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343476" cy="2343476"/>
            </a:xfrm>
            <a:prstGeom prst="rect">
              <a:avLst/>
            </a:prstGeom>
          </p:spPr>
        </p:pic>
        <p:sp>
          <p:nvSpPr>
            <p:cNvPr id="25" name="TextBox 25"/>
            <p:cNvSpPr txBox="1"/>
            <p:nvPr/>
          </p:nvSpPr>
          <p:spPr>
            <a:xfrm>
              <a:off x="246188" y="835786"/>
              <a:ext cx="1851100" cy="614753"/>
            </a:xfrm>
            <a:prstGeom prst="rect">
              <a:avLst/>
            </a:prstGeom>
            <a:grpFill/>
          </p:spPr>
          <p:txBody>
            <a:bodyPr lIns="0" tIns="0" rIns="0" bIns="0" rtlCol="0" anchor="t">
              <a:spAutoFit/>
            </a:bodyPr>
            <a:lstStyle/>
            <a:p>
              <a:pPr marL="0" lvl="0" indent="0" algn="ctr">
                <a:lnSpc>
                  <a:spcPts val="3925"/>
                </a:lnSpc>
                <a:spcBef>
                  <a:spcPct val="0"/>
                </a:spcBef>
              </a:pPr>
              <a:r>
                <a:rPr lang="en-US" sz="2800">
                  <a:solidFill>
                    <a:srgbClr val="FFFFFF"/>
                  </a:solidFill>
                  <a:latin typeface="Aileron Heavy" panose="00000A00000000000000"/>
                </a:rPr>
                <a:t>STEP 4</a:t>
              </a:r>
            </a:p>
          </p:txBody>
        </p:sp>
      </p:grpSp>
      <p:pic>
        <p:nvPicPr>
          <p:cNvPr id="26" name="Picture 26"/>
          <p:cNvPicPr>
            <a:picLocks noChangeAspect="1"/>
          </p:cNvPicPr>
          <p:nvPr/>
        </p:nvPicPr>
        <p:blipFill>
          <a:blip r:embed="rId4">
            <a:alphaModFix amt="61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6311846" y="3232502"/>
            <a:ext cx="727850" cy="731842"/>
          </a:xfrm>
          <a:prstGeom prst="rect">
            <a:avLst/>
          </a:prstGeom>
        </p:spPr>
      </p:pic>
      <p:pic>
        <p:nvPicPr>
          <p:cNvPr id="27" name="Picture 27"/>
          <p:cNvPicPr>
            <a:picLocks noChangeAspect="1"/>
          </p:cNvPicPr>
          <p:nvPr/>
        </p:nvPicPr>
        <p:blipFill>
          <a:blip r:embed="rId4">
            <a:alphaModFix amt="61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799516">
            <a:off x="13659972" y="4441336"/>
            <a:ext cx="727850" cy="731842"/>
          </a:xfrm>
          <a:prstGeom prst="rect">
            <a:avLst/>
          </a:prstGeom>
        </p:spPr>
      </p:pic>
      <p:pic>
        <p:nvPicPr>
          <p:cNvPr id="28" name="Picture 28"/>
          <p:cNvPicPr>
            <a:picLocks noChangeAspect="1"/>
          </p:cNvPicPr>
          <p:nvPr/>
        </p:nvPicPr>
        <p:blipFill>
          <a:blip r:embed="rId4">
            <a:alphaModFix amt="61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37323" y="7082825"/>
            <a:ext cx="727850" cy="731842"/>
          </a:xfrm>
          <a:prstGeom prst="rect">
            <a:avLst/>
          </a:prstGeom>
        </p:spPr>
      </p:pic>
      <p:grpSp>
        <p:nvGrpSpPr>
          <p:cNvPr id="35" name="Group 35"/>
          <p:cNvGrpSpPr/>
          <p:nvPr/>
        </p:nvGrpSpPr>
        <p:grpSpPr>
          <a:xfrm>
            <a:off x="2206628" y="4591184"/>
            <a:ext cx="4105218" cy="1460143"/>
            <a:chOff x="-124825" y="-44930"/>
            <a:chExt cx="5473623" cy="1946857"/>
          </a:xfrm>
        </p:grpSpPr>
        <p:sp>
          <p:nvSpPr>
            <p:cNvPr id="36" name="TextBox 36"/>
            <p:cNvSpPr txBox="1"/>
            <p:nvPr/>
          </p:nvSpPr>
          <p:spPr>
            <a:xfrm>
              <a:off x="-124825" y="-44930"/>
              <a:ext cx="5348798" cy="1946857"/>
            </a:xfrm>
            <a:prstGeom prst="rect">
              <a:avLst/>
            </a:prstGeom>
          </p:spPr>
          <p:txBody>
            <a:bodyPr lIns="0" tIns="0" rIns="0" bIns="0" rtlCol="0" anchor="t">
              <a:spAutoFit/>
            </a:bodyPr>
            <a:lstStyle/>
            <a:p>
              <a:pPr algn="ctr">
                <a:lnSpc>
                  <a:spcPts val="3920"/>
                </a:lnSpc>
              </a:pPr>
              <a:r>
                <a:rPr lang="zh-CN" altLang="en-US" sz="2800" dirty="0">
                  <a:solidFill>
                    <a:srgbClr val="3B3B3B"/>
                  </a:solidFill>
                  <a:ea typeface="思源黑体 Bold" panose="020B0600000000000000" charset="-122"/>
                </a:rPr>
                <a:t>对原始鸟类视频数据按不同方式进行切割，提取出有效视频和图像</a:t>
              </a:r>
              <a:endParaRPr lang="en-US" sz="2800" dirty="0">
                <a:solidFill>
                  <a:srgbClr val="3B3B3B"/>
                </a:solidFill>
                <a:ea typeface="思源黑体 Bold" panose="020B0600000000000000" charset="-122"/>
              </a:endParaRPr>
            </a:p>
          </p:txBody>
        </p:sp>
        <p:sp>
          <p:nvSpPr>
            <p:cNvPr id="37" name="TextBox 37"/>
            <p:cNvSpPr txBox="1"/>
            <p:nvPr/>
          </p:nvSpPr>
          <p:spPr>
            <a:xfrm>
              <a:off x="0" y="666507"/>
              <a:ext cx="5348798" cy="470215"/>
            </a:xfrm>
            <a:prstGeom prst="rect">
              <a:avLst/>
            </a:prstGeom>
          </p:spPr>
          <p:txBody>
            <a:bodyPr lIns="0" tIns="0" rIns="0" bIns="0" rtlCol="0" anchor="t">
              <a:spAutoFit/>
            </a:bodyPr>
            <a:lstStyle/>
            <a:p>
              <a:pPr algn="ctr">
                <a:lnSpc>
                  <a:spcPts val="3060"/>
                </a:lnSpc>
              </a:pPr>
              <a:r>
                <a:rPr lang="en-US" dirty="0">
                  <a:solidFill>
                    <a:srgbClr val="22232A"/>
                  </a:solidFill>
                  <a:ea typeface="字由点字典黑 45J" panose="00020600040101010101" charset="-122"/>
                  <a:sym typeface="+mn-ea"/>
                </a:rPr>
                <a:t>。</a:t>
              </a:r>
              <a:endParaRPr lang="en-US" sz="1800" dirty="0">
                <a:solidFill>
                  <a:srgbClr val="000000"/>
                </a:solidFill>
                <a:ea typeface="思源黑体" panose="020B0500000000000000" charset="-122"/>
              </a:endParaRPr>
            </a:p>
          </p:txBody>
        </p:sp>
      </p:grpSp>
      <p:grpSp>
        <p:nvGrpSpPr>
          <p:cNvPr id="38" name="Group 38"/>
          <p:cNvGrpSpPr/>
          <p:nvPr/>
        </p:nvGrpSpPr>
        <p:grpSpPr>
          <a:xfrm>
            <a:off x="7766422" y="4591184"/>
            <a:ext cx="4011599" cy="1460143"/>
            <a:chOff x="0" y="-47625"/>
            <a:chExt cx="5348798" cy="1946857"/>
          </a:xfrm>
        </p:grpSpPr>
        <p:sp>
          <p:nvSpPr>
            <p:cNvPr id="39" name="TextBox 39"/>
            <p:cNvSpPr txBox="1"/>
            <p:nvPr/>
          </p:nvSpPr>
          <p:spPr>
            <a:xfrm>
              <a:off x="0" y="-47625"/>
              <a:ext cx="5348798" cy="1946857"/>
            </a:xfrm>
            <a:prstGeom prst="rect">
              <a:avLst/>
            </a:prstGeom>
          </p:spPr>
          <p:txBody>
            <a:bodyPr lIns="0" tIns="0" rIns="0" bIns="0" rtlCol="0" anchor="t">
              <a:spAutoFit/>
            </a:bodyPr>
            <a:lstStyle/>
            <a:p>
              <a:pPr marL="0" lvl="0" indent="0" algn="ctr">
                <a:lnSpc>
                  <a:spcPts val="3920"/>
                </a:lnSpc>
                <a:spcBef>
                  <a:spcPct val="0"/>
                </a:spcBef>
              </a:pPr>
              <a:r>
                <a:rPr lang="zh-CN" altLang="en-US" sz="2800" u="none" dirty="0">
                  <a:solidFill>
                    <a:srgbClr val="456148"/>
                  </a:solidFill>
                  <a:ea typeface="思源黑体 Bold" panose="020B0600000000000000" charset="-122"/>
                </a:rPr>
                <a:t>用传统图像处理方法对原始视频图像数据进行处理，提高视频图像数据质量</a:t>
              </a:r>
              <a:endParaRPr lang="en-US" sz="2800" u="none" dirty="0">
                <a:solidFill>
                  <a:srgbClr val="456148"/>
                </a:solidFill>
                <a:ea typeface="思源黑体 Bold" panose="020B0600000000000000" charset="-122"/>
              </a:endParaRPr>
            </a:p>
          </p:txBody>
        </p:sp>
        <p:sp>
          <p:nvSpPr>
            <p:cNvPr id="40" name="TextBox 40"/>
            <p:cNvSpPr txBox="1"/>
            <p:nvPr/>
          </p:nvSpPr>
          <p:spPr>
            <a:xfrm>
              <a:off x="0" y="666507"/>
              <a:ext cx="5348798" cy="531769"/>
            </a:xfrm>
            <a:prstGeom prst="rect">
              <a:avLst/>
            </a:prstGeom>
          </p:spPr>
          <p:txBody>
            <a:bodyPr lIns="0" tIns="0" rIns="0" bIns="0" rtlCol="0" anchor="t">
              <a:spAutoFit/>
            </a:bodyPr>
            <a:lstStyle/>
            <a:p>
              <a:pPr algn="ctr">
                <a:lnSpc>
                  <a:spcPts val="3600"/>
                </a:lnSpc>
                <a:buClrTx/>
                <a:buSzTx/>
                <a:buFontTx/>
              </a:pPr>
              <a:endParaRPr lang="en-US" sz="1800" u="none" dirty="0">
                <a:solidFill>
                  <a:srgbClr val="000000"/>
                </a:solidFill>
                <a:ea typeface="思源黑体" panose="020B0500000000000000" charset="-122"/>
              </a:endParaRPr>
            </a:p>
          </p:txBody>
        </p:sp>
      </p:grpSp>
      <p:grpSp>
        <p:nvGrpSpPr>
          <p:cNvPr id="41" name="Group 41"/>
          <p:cNvGrpSpPr/>
          <p:nvPr/>
        </p:nvGrpSpPr>
        <p:grpSpPr>
          <a:xfrm>
            <a:off x="11044689" y="8068749"/>
            <a:ext cx="4048024" cy="1460143"/>
            <a:chOff x="-48567" y="28503"/>
            <a:chExt cx="5397365" cy="1946858"/>
          </a:xfrm>
        </p:grpSpPr>
        <p:sp>
          <p:nvSpPr>
            <p:cNvPr id="42" name="TextBox 42"/>
            <p:cNvSpPr txBox="1"/>
            <p:nvPr/>
          </p:nvSpPr>
          <p:spPr>
            <a:xfrm>
              <a:off x="-48567" y="28503"/>
              <a:ext cx="5348798" cy="1946858"/>
            </a:xfrm>
            <a:prstGeom prst="rect">
              <a:avLst/>
            </a:prstGeom>
          </p:spPr>
          <p:txBody>
            <a:bodyPr lIns="0" tIns="0" rIns="0" bIns="0" rtlCol="0" anchor="t">
              <a:spAutoFit/>
            </a:bodyPr>
            <a:lstStyle/>
            <a:p>
              <a:pPr marL="0" lvl="0" indent="0" algn="ctr">
                <a:lnSpc>
                  <a:spcPts val="3920"/>
                </a:lnSpc>
                <a:spcBef>
                  <a:spcPct val="0"/>
                </a:spcBef>
              </a:pPr>
              <a:r>
                <a:rPr lang="zh-CN" altLang="en-US" sz="2800" u="none" dirty="0">
                  <a:solidFill>
                    <a:srgbClr val="456148"/>
                  </a:solidFill>
                  <a:ea typeface="思源黑体 Bold" panose="020B0600000000000000" charset="-122"/>
                </a:rPr>
                <a:t>通过现有神经网络工具箱对视频图像建立鸟类骨架并进行辅助标注</a:t>
              </a:r>
              <a:endParaRPr lang="en-US" sz="2800" u="none" dirty="0">
                <a:solidFill>
                  <a:srgbClr val="456148"/>
                </a:solidFill>
                <a:ea typeface="思源黑体 Bold" panose="020B0600000000000000" charset="-122"/>
              </a:endParaRPr>
            </a:p>
          </p:txBody>
        </p:sp>
        <p:sp>
          <p:nvSpPr>
            <p:cNvPr id="43" name="TextBox 43"/>
            <p:cNvSpPr txBox="1"/>
            <p:nvPr/>
          </p:nvSpPr>
          <p:spPr>
            <a:xfrm>
              <a:off x="0" y="666507"/>
              <a:ext cx="5348798" cy="470215"/>
            </a:xfrm>
            <a:prstGeom prst="rect">
              <a:avLst/>
            </a:prstGeom>
          </p:spPr>
          <p:txBody>
            <a:bodyPr lIns="0" tIns="0" rIns="0" bIns="0" rtlCol="0" anchor="t">
              <a:spAutoFit/>
            </a:bodyPr>
            <a:lstStyle/>
            <a:p>
              <a:pPr algn="ctr">
                <a:lnSpc>
                  <a:spcPts val="3060"/>
                </a:lnSpc>
              </a:pPr>
              <a:endParaRPr lang="en-US" sz="1800" u="none" dirty="0">
                <a:solidFill>
                  <a:srgbClr val="000000"/>
                </a:solidFill>
                <a:ea typeface="思源黑体" panose="020B0500000000000000" charset="-122"/>
              </a:endParaRPr>
            </a:p>
          </p:txBody>
        </p:sp>
      </p:grpSp>
      <p:grpSp>
        <p:nvGrpSpPr>
          <p:cNvPr id="47" name="Group 47"/>
          <p:cNvGrpSpPr/>
          <p:nvPr/>
        </p:nvGrpSpPr>
        <p:grpSpPr>
          <a:xfrm>
            <a:off x="5752152" y="8265285"/>
            <a:ext cx="3683230" cy="960006"/>
            <a:chOff x="0" y="-47625"/>
            <a:chExt cx="5348798" cy="1280008"/>
          </a:xfrm>
        </p:grpSpPr>
        <p:sp>
          <p:nvSpPr>
            <p:cNvPr id="48" name="TextBox 48"/>
            <p:cNvSpPr txBox="1"/>
            <p:nvPr/>
          </p:nvSpPr>
          <p:spPr>
            <a:xfrm>
              <a:off x="0" y="-47625"/>
              <a:ext cx="5348798" cy="1280008"/>
            </a:xfrm>
            <a:prstGeom prst="rect">
              <a:avLst/>
            </a:prstGeom>
          </p:spPr>
          <p:txBody>
            <a:bodyPr lIns="0" tIns="0" rIns="0" bIns="0" rtlCol="0" anchor="t">
              <a:spAutoFit/>
            </a:bodyPr>
            <a:lstStyle/>
            <a:p>
              <a:pPr marL="0" lvl="0" indent="0" algn="ctr">
                <a:lnSpc>
                  <a:spcPts val="3920"/>
                </a:lnSpc>
                <a:spcBef>
                  <a:spcPct val="0"/>
                </a:spcBef>
              </a:pPr>
              <a:r>
                <a:rPr lang="zh-CN" altLang="en-US" sz="2800" u="none" dirty="0">
                  <a:solidFill>
                    <a:srgbClr val="456148"/>
                  </a:solidFill>
                  <a:ea typeface="思源黑体 Bold" panose="020B0600000000000000" charset="-122"/>
                </a:rPr>
                <a:t>对不同的鸟类动作进行分类标注</a:t>
              </a:r>
              <a:endParaRPr lang="en-US" sz="2800" u="none" dirty="0">
                <a:solidFill>
                  <a:srgbClr val="456148"/>
                </a:solidFill>
                <a:ea typeface="思源黑体 Bold" panose="020B0600000000000000" charset="-122"/>
              </a:endParaRPr>
            </a:p>
          </p:txBody>
        </p:sp>
        <p:sp>
          <p:nvSpPr>
            <p:cNvPr id="49" name="TextBox 49"/>
            <p:cNvSpPr txBox="1"/>
            <p:nvPr/>
          </p:nvSpPr>
          <p:spPr>
            <a:xfrm>
              <a:off x="0" y="666507"/>
              <a:ext cx="5348798" cy="467649"/>
            </a:xfrm>
            <a:prstGeom prst="rect">
              <a:avLst/>
            </a:prstGeom>
          </p:spPr>
          <p:txBody>
            <a:bodyPr lIns="0" tIns="0" rIns="0" bIns="0" rtlCol="0" anchor="t">
              <a:spAutoFit/>
            </a:bodyPr>
            <a:lstStyle/>
            <a:p>
              <a:pPr algn="ctr">
                <a:lnSpc>
                  <a:spcPts val="3060"/>
                </a:lnSpc>
              </a:pPr>
              <a:endParaRPr lang="en-US" sz="1800" u="none" dirty="0">
                <a:solidFill>
                  <a:srgbClr val="000000"/>
                </a:solidFill>
                <a:ea typeface="思源黑体" panose="020B0500000000000000" charset="-122"/>
              </a:endParaRPr>
            </a:p>
          </p:txBody>
        </p:sp>
      </p:grpSp>
      <p:grpSp>
        <p:nvGrpSpPr>
          <p:cNvPr id="50" name="Group 2"/>
          <p:cNvGrpSpPr/>
          <p:nvPr/>
        </p:nvGrpSpPr>
        <p:grpSpPr>
          <a:xfrm>
            <a:off x="-1917515" y="927670"/>
            <a:ext cx="9232715" cy="1146175"/>
            <a:chOff x="0" y="0"/>
            <a:chExt cx="1760215" cy="406400"/>
          </a:xfrm>
        </p:grpSpPr>
        <p:sp>
          <p:nvSpPr>
            <p:cNvPr id="51" name="Freeform 3"/>
            <p:cNvSpPr/>
            <p:nvPr/>
          </p:nvSpPr>
          <p:spPr>
            <a:xfrm>
              <a:off x="203200" y="-326"/>
              <a:ext cx="1353815" cy="407051"/>
            </a:xfrm>
            <a:custGeom>
              <a:avLst/>
              <a:gdLst/>
              <a:ahLst/>
              <a:cxnLst/>
              <a:rect l="l" t="t" r="r" b="b"/>
              <a:pathLst>
                <a:path w="1353815" h="407051">
                  <a:moveTo>
                    <a:pt x="1353815" y="326"/>
                  </a:moveTo>
                  <a:cubicBezTo>
                    <a:pt x="1281002" y="0"/>
                    <a:pt x="1213581" y="38659"/>
                    <a:pt x="1177080" y="101663"/>
                  </a:cubicBezTo>
                  <a:cubicBezTo>
                    <a:pt x="1140579" y="164667"/>
                    <a:pt x="1140579" y="242385"/>
                    <a:pt x="1177080" y="305389"/>
                  </a:cubicBezTo>
                  <a:cubicBezTo>
                    <a:pt x="1213581" y="368393"/>
                    <a:pt x="1281002" y="407052"/>
                    <a:pt x="1353815"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70ADB2"/>
            </a:solidFill>
          </p:spPr>
        </p:sp>
        <p:sp>
          <p:nvSpPr>
            <p:cNvPr id="52" name="TextBox 4"/>
            <p:cNvSpPr txBox="1"/>
            <p:nvPr/>
          </p:nvSpPr>
          <p:spPr>
            <a:xfrm>
              <a:off x="0" y="-47625"/>
              <a:ext cx="812800" cy="454025"/>
            </a:xfrm>
            <a:prstGeom prst="rect">
              <a:avLst/>
            </a:prstGeom>
          </p:spPr>
          <p:txBody>
            <a:bodyPr lIns="50800" tIns="50800" rIns="50800" bIns="50800" rtlCol="0" anchor="ctr"/>
            <a:lstStyle/>
            <a:p>
              <a:pPr algn="ctr">
                <a:lnSpc>
                  <a:spcPts val="2940"/>
                </a:lnSpc>
              </a:pPr>
              <a:endParaRPr/>
            </a:p>
          </p:txBody>
        </p:sp>
      </p:grpSp>
      <p:sp>
        <p:nvSpPr>
          <p:cNvPr id="53" name="TextBox 5"/>
          <p:cNvSpPr txBox="1"/>
          <p:nvPr/>
        </p:nvSpPr>
        <p:spPr>
          <a:xfrm>
            <a:off x="428624" y="1100455"/>
            <a:ext cx="4829175" cy="644664"/>
          </a:xfrm>
          <a:prstGeom prst="rect">
            <a:avLst/>
          </a:prstGeom>
        </p:spPr>
        <p:txBody>
          <a:bodyPr wrap="square" lIns="0" tIns="0" rIns="0" bIns="0" rtlCol="0" anchor="t">
            <a:spAutoFit/>
          </a:bodyPr>
          <a:lstStyle/>
          <a:p>
            <a:pPr>
              <a:lnSpc>
                <a:spcPts val="5460"/>
              </a:lnSpc>
            </a:pPr>
            <a:r>
              <a:rPr lang="zh-CN" altLang="en-US" sz="3900" dirty="0">
                <a:solidFill>
                  <a:srgbClr val="FFFFFF"/>
                </a:solidFill>
                <a:latin typeface="华文细黑" panose="02010600040101010101" charset="-122"/>
                <a:ea typeface="华文细黑" panose="02010600040101010101" charset="-122"/>
                <a:cs typeface="华文细黑" panose="02010600040101010101" charset="-122"/>
              </a:rPr>
              <a:t>制作野生鸟类数据集</a:t>
            </a:r>
          </a:p>
        </p:txBody>
      </p:sp>
    </p:spTree>
    <p:extLst>
      <p:ext uri="{BB962C8B-B14F-4D97-AF65-F5344CB8AC3E}">
        <p14:creationId xmlns:p14="http://schemas.microsoft.com/office/powerpoint/2010/main" val="3664328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6416" y="876935"/>
            <a:ext cx="8425815" cy="1146175"/>
            <a:chOff x="0" y="0"/>
            <a:chExt cx="1760215" cy="406400"/>
          </a:xfrm>
        </p:grpSpPr>
        <p:sp>
          <p:nvSpPr>
            <p:cNvPr id="3" name="Freeform 3"/>
            <p:cNvSpPr/>
            <p:nvPr/>
          </p:nvSpPr>
          <p:spPr>
            <a:xfrm>
              <a:off x="203200" y="-326"/>
              <a:ext cx="1353815" cy="407051"/>
            </a:xfrm>
            <a:custGeom>
              <a:avLst/>
              <a:gdLst/>
              <a:ahLst/>
              <a:cxnLst/>
              <a:rect l="l" t="t" r="r" b="b"/>
              <a:pathLst>
                <a:path w="1353815" h="407051">
                  <a:moveTo>
                    <a:pt x="1353815" y="326"/>
                  </a:moveTo>
                  <a:cubicBezTo>
                    <a:pt x="1281002" y="0"/>
                    <a:pt x="1213581" y="38659"/>
                    <a:pt x="1177080" y="101663"/>
                  </a:cubicBezTo>
                  <a:cubicBezTo>
                    <a:pt x="1140579" y="164667"/>
                    <a:pt x="1140579" y="242385"/>
                    <a:pt x="1177080" y="305389"/>
                  </a:cubicBezTo>
                  <a:cubicBezTo>
                    <a:pt x="1213581" y="368393"/>
                    <a:pt x="1281002" y="407052"/>
                    <a:pt x="1353815"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70ADB2"/>
            </a:solidFill>
          </p:spPr>
        </p:sp>
        <p:sp>
          <p:nvSpPr>
            <p:cNvPr id="4" name="TextBox 4"/>
            <p:cNvSpPr txBox="1"/>
            <p:nvPr/>
          </p:nvSpPr>
          <p:spPr>
            <a:xfrm>
              <a:off x="0" y="-47625"/>
              <a:ext cx="812800" cy="454025"/>
            </a:xfrm>
            <a:prstGeom prst="rect">
              <a:avLst/>
            </a:prstGeom>
          </p:spPr>
          <p:txBody>
            <a:bodyPr lIns="50800" tIns="50800" rIns="50800" bIns="50800" rtlCol="0" anchor="ctr"/>
            <a:lstStyle/>
            <a:p>
              <a:pPr algn="ctr">
                <a:lnSpc>
                  <a:spcPts val="2940"/>
                </a:lnSpc>
              </a:pPr>
              <a:endParaRPr/>
            </a:p>
          </p:txBody>
        </p:sp>
      </p:grpSp>
      <p:sp>
        <p:nvSpPr>
          <p:cNvPr id="5" name="TextBox 5"/>
          <p:cNvSpPr txBox="1"/>
          <p:nvPr/>
        </p:nvSpPr>
        <p:spPr>
          <a:xfrm>
            <a:off x="428401" y="1100250"/>
            <a:ext cx="3386936" cy="644664"/>
          </a:xfrm>
          <a:prstGeom prst="rect">
            <a:avLst/>
          </a:prstGeom>
        </p:spPr>
        <p:txBody>
          <a:bodyPr wrap="square" lIns="0" tIns="0" rIns="0" bIns="0" rtlCol="0" anchor="t">
            <a:spAutoFit/>
          </a:bodyPr>
          <a:lstStyle/>
          <a:p>
            <a:pPr>
              <a:lnSpc>
                <a:spcPts val="5460"/>
              </a:lnSpc>
            </a:pPr>
            <a:r>
              <a:rPr lang="en-US" sz="3900" dirty="0">
                <a:solidFill>
                  <a:srgbClr val="FFFFFF"/>
                </a:solidFill>
                <a:latin typeface="华文细黑" panose="02010600040101010101" charset="-122"/>
                <a:ea typeface="华文细黑" panose="02010600040101010101" charset="-122"/>
                <a:cs typeface="华文细黑" panose="02010600040101010101" charset="-122"/>
              </a:rPr>
              <a:t> </a:t>
            </a:r>
            <a:r>
              <a:rPr lang="zh-CN" altLang="en-US" sz="3900" dirty="0">
                <a:solidFill>
                  <a:srgbClr val="FFFFFF"/>
                </a:solidFill>
                <a:latin typeface="华文细黑" panose="02010600040101010101" charset="-122"/>
                <a:ea typeface="华文细黑" panose="02010600040101010101" charset="-122"/>
                <a:cs typeface="华文细黑" panose="02010600040101010101" charset="-122"/>
              </a:rPr>
              <a:t>图像处理方法</a:t>
            </a:r>
            <a:endParaRPr lang="en-US" sz="3900" dirty="0">
              <a:solidFill>
                <a:srgbClr val="FFFFFF"/>
              </a:solidFill>
              <a:latin typeface="华文细黑" panose="02010600040101010101" charset="-122"/>
              <a:ea typeface="华文细黑" panose="02010600040101010101" charset="-122"/>
              <a:cs typeface="华文细黑" panose="02010600040101010101" charset="-122"/>
            </a:endParaRPr>
          </a:p>
        </p:txBody>
      </p:sp>
      <p:grpSp>
        <p:nvGrpSpPr>
          <p:cNvPr id="6" name="Group 6"/>
          <p:cNvGrpSpPr/>
          <p:nvPr/>
        </p:nvGrpSpPr>
        <p:grpSpPr>
          <a:xfrm>
            <a:off x="-218141" y="9205402"/>
            <a:ext cx="19339633" cy="1212511"/>
            <a:chOff x="0" y="0"/>
            <a:chExt cx="5093566" cy="319344"/>
          </a:xfrm>
        </p:grpSpPr>
        <p:sp>
          <p:nvSpPr>
            <p:cNvPr id="7" name="Freeform 7"/>
            <p:cNvSpPr/>
            <p:nvPr/>
          </p:nvSpPr>
          <p:spPr>
            <a:xfrm>
              <a:off x="0" y="0"/>
              <a:ext cx="5093566" cy="319344"/>
            </a:xfrm>
            <a:custGeom>
              <a:avLst/>
              <a:gdLst/>
              <a:ahLst/>
              <a:cxnLst/>
              <a:rect l="l" t="t" r="r" b="b"/>
              <a:pathLst>
                <a:path w="5093566" h="319344">
                  <a:moveTo>
                    <a:pt x="0" y="0"/>
                  </a:moveTo>
                  <a:lnTo>
                    <a:pt x="5093566" y="0"/>
                  </a:lnTo>
                  <a:lnTo>
                    <a:pt x="5093566" y="319344"/>
                  </a:lnTo>
                  <a:lnTo>
                    <a:pt x="0" y="319344"/>
                  </a:lnTo>
                  <a:close/>
                </a:path>
              </a:pathLst>
            </a:custGeom>
            <a:solidFill>
              <a:srgbClr val="70ADB2"/>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grpSp>
        <p:nvGrpSpPr>
          <p:cNvPr id="9" name="Group 9"/>
          <p:cNvGrpSpPr/>
          <p:nvPr/>
        </p:nvGrpSpPr>
        <p:grpSpPr>
          <a:xfrm>
            <a:off x="3962400" y="876016"/>
            <a:ext cx="13454694" cy="7842854"/>
            <a:chOff x="0" y="0"/>
            <a:chExt cx="2920010" cy="1702099"/>
          </a:xfrm>
        </p:grpSpPr>
        <p:sp>
          <p:nvSpPr>
            <p:cNvPr id="10" name="Freeform 10"/>
            <p:cNvSpPr/>
            <p:nvPr/>
          </p:nvSpPr>
          <p:spPr>
            <a:xfrm>
              <a:off x="0" y="0"/>
              <a:ext cx="2920011" cy="1702099"/>
            </a:xfrm>
            <a:custGeom>
              <a:avLst/>
              <a:gdLst/>
              <a:ahLst/>
              <a:cxnLst/>
              <a:rect l="l" t="t" r="r" b="b"/>
              <a:pathLst>
                <a:path w="2920011" h="1702099">
                  <a:moveTo>
                    <a:pt x="2795550" y="1702099"/>
                  </a:moveTo>
                  <a:lnTo>
                    <a:pt x="124460" y="1702099"/>
                  </a:lnTo>
                  <a:cubicBezTo>
                    <a:pt x="55880" y="1702099"/>
                    <a:pt x="0" y="1646219"/>
                    <a:pt x="0" y="1577639"/>
                  </a:cubicBezTo>
                  <a:lnTo>
                    <a:pt x="0" y="124460"/>
                  </a:lnTo>
                  <a:cubicBezTo>
                    <a:pt x="0" y="55880"/>
                    <a:pt x="55880" y="0"/>
                    <a:pt x="124460" y="0"/>
                  </a:cubicBezTo>
                  <a:lnTo>
                    <a:pt x="2795550" y="0"/>
                  </a:lnTo>
                  <a:cubicBezTo>
                    <a:pt x="2864131" y="0"/>
                    <a:pt x="2920011" y="55880"/>
                    <a:pt x="2920011" y="124460"/>
                  </a:cubicBezTo>
                  <a:lnTo>
                    <a:pt x="2920011" y="1577639"/>
                  </a:lnTo>
                  <a:cubicBezTo>
                    <a:pt x="2920011" y="1646219"/>
                    <a:pt x="2864131" y="1702099"/>
                    <a:pt x="2795550" y="1702099"/>
                  </a:cubicBezTo>
                  <a:close/>
                </a:path>
              </a:pathLst>
            </a:custGeom>
            <a:solidFill>
              <a:srgbClr val="FFFFFF"/>
            </a:solidFill>
          </p:spPr>
        </p:sp>
      </p:grpSp>
      <p:grpSp>
        <p:nvGrpSpPr>
          <p:cNvPr id="11" name="Group 11"/>
          <p:cNvGrpSpPr/>
          <p:nvPr/>
        </p:nvGrpSpPr>
        <p:grpSpPr>
          <a:xfrm>
            <a:off x="5161070" y="1305785"/>
            <a:ext cx="1829933" cy="1746603"/>
            <a:chOff x="-57417" y="-1863"/>
            <a:chExt cx="2439910" cy="2328803"/>
          </a:xfrm>
        </p:grpSpPr>
        <p:sp>
          <p:nvSpPr>
            <p:cNvPr id="12" name="TextBox 12"/>
            <p:cNvSpPr txBox="1"/>
            <p:nvPr/>
          </p:nvSpPr>
          <p:spPr>
            <a:xfrm>
              <a:off x="599152" y="766334"/>
              <a:ext cx="1126772" cy="718658"/>
            </a:xfrm>
            <a:prstGeom prst="rect">
              <a:avLst/>
            </a:prstGeom>
          </p:spPr>
          <p:txBody>
            <a:bodyPr lIns="0" tIns="0" rIns="0" bIns="0" rtlCol="0" anchor="t">
              <a:spAutoFit/>
            </a:bodyPr>
            <a:lstStyle/>
            <a:p>
              <a:pPr lvl="0" algn="ctr">
                <a:lnSpc>
                  <a:spcPts val="4555"/>
                </a:lnSpc>
                <a:buClrTx/>
                <a:buSzTx/>
                <a:buFontTx/>
              </a:pPr>
              <a:r>
                <a:rPr lang="en-US" altLang="zh-CN" sz="3255" dirty="0">
                  <a:solidFill>
                    <a:schemeClr val="accent5">
                      <a:lumMod val="75000"/>
                    </a:schemeClr>
                  </a:solidFill>
                  <a:latin typeface="华文细黑" panose="02010600040101010101" charset="-122"/>
                  <a:ea typeface="华文细黑" panose="02010600040101010101" charset="-122"/>
                  <a:sym typeface="+mn-ea"/>
                </a:rPr>
                <a:t>1</a:t>
              </a:r>
              <a:endParaRPr lang="en-US" sz="3255" dirty="0">
                <a:solidFill>
                  <a:schemeClr val="accent5">
                    <a:lumMod val="75000"/>
                  </a:schemeClr>
                </a:solidFill>
                <a:latin typeface="华文细黑" panose="02010600040101010101" charset="-122"/>
                <a:ea typeface="华文细黑" panose="02010600040101010101" charset="-122"/>
                <a:sym typeface="+mn-ea"/>
              </a:endParaRPr>
            </a:p>
          </p:txBody>
        </p:sp>
        <p:sp>
          <p:nvSpPr>
            <p:cNvPr id="14" name="Freeform 14"/>
            <p:cNvSpPr/>
            <p:nvPr/>
          </p:nvSpPr>
          <p:spPr>
            <a:xfrm>
              <a:off x="-57417" y="-1863"/>
              <a:ext cx="2439910" cy="2328803"/>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383035"/>
                  </a:lnTo>
                  <a:cubicBezTo>
                    <a:pt x="1014169" y="381610"/>
                    <a:pt x="719199" y="550741"/>
                    <a:pt x="559508" y="826383"/>
                  </a:cubicBezTo>
                  <a:cubicBezTo>
                    <a:pt x="399818" y="1102026"/>
                    <a:pt x="399818" y="1442044"/>
                    <a:pt x="559508" y="1717687"/>
                  </a:cubicBezTo>
                  <a:cubicBezTo>
                    <a:pt x="719199" y="1993330"/>
                    <a:pt x="1014169" y="2162460"/>
                    <a:pt x="1332725" y="2161035"/>
                  </a:cubicBezTo>
                  <a:cubicBezTo>
                    <a:pt x="1651281" y="2162460"/>
                    <a:pt x="1946251" y="1993330"/>
                    <a:pt x="2105942" y="1717687"/>
                  </a:cubicBezTo>
                  <a:cubicBezTo>
                    <a:pt x="2265632" y="1442044"/>
                    <a:pt x="2265632" y="1102026"/>
                    <a:pt x="2105942" y="826383"/>
                  </a:cubicBezTo>
                  <a:cubicBezTo>
                    <a:pt x="1946251" y="550741"/>
                    <a:pt x="1651281" y="381610"/>
                    <a:pt x="1332725" y="383035"/>
                  </a:cubicBezTo>
                  <a:close/>
                </a:path>
              </a:pathLst>
            </a:custGeom>
            <a:solidFill>
              <a:srgbClr val="97CDD4"/>
            </a:solidFill>
          </p:spPr>
        </p:sp>
      </p:grpSp>
      <p:grpSp>
        <p:nvGrpSpPr>
          <p:cNvPr id="16" name="Group 16"/>
          <p:cNvGrpSpPr/>
          <p:nvPr/>
        </p:nvGrpSpPr>
        <p:grpSpPr>
          <a:xfrm>
            <a:off x="5212086" y="3311797"/>
            <a:ext cx="1829934" cy="1746603"/>
            <a:chOff x="-57418" y="-1863"/>
            <a:chExt cx="2439912" cy="2328803"/>
          </a:xfrm>
        </p:grpSpPr>
        <p:sp>
          <p:nvSpPr>
            <p:cNvPr id="17" name="TextBox 17"/>
            <p:cNvSpPr txBox="1"/>
            <p:nvPr/>
          </p:nvSpPr>
          <p:spPr>
            <a:xfrm>
              <a:off x="599154" y="766334"/>
              <a:ext cx="1126771" cy="718658"/>
            </a:xfrm>
            <a:prstGeom prst="rect">
              <a:avLst/>
            </a:prstGeom>
          </p:spPr>
          <p:txBody>
            <a:bodyPr wrap="square" lIns="0" tIns="0" rIns="0" bIns="0" rtlCol="0" anchor="t">
              <a:spAutoFit/>
            </a:bodyPr>
            <a:lstStyle/>
            <a:p>
              <a:pPr algn="ctr">
                <a:lnSpc>
                  <a:spcPts val="4555"/>
                </a:lnSpc>
              </a:pPr>
              <a:r>
                <a:rPr lang="en-US" altLang="zh-CN" sz="3255" dirty="0">
                  <a:solidFill>
                    <a:schemeClr val="accent5">
                      <a:lumMod val="75000"/>
                    </a:schemeClr>
                  </a:solidFill>
                  <a:latin typeface="华文细黑" panose="02010600040101010101" charset="-122"/>
                  <a:ea typeface="华文细黑" panose="02010600040101010101" charset="-122"/>
                </a:rPr>
                <a:t>2</a:t>
              </a:r>
              <a:endParaRPr lang="en-US" sz="3255" dirty="0">
                <a:solidFill>
                  <a:schemeClr val="accent5">
                    <a:lumMod val="75000"/>
                  </a:schemeClr>
                </a:solidFill>
                <a:latin typeface="华文细黑" panose="02010600040101010101" charset="-122"/>
                <a:ea typeface="华文细黑" panose="02010600040101010101" charset="-122"/>
              </a:endParaRPr>
            </a:p>
          </p:txBody>
        </p:sp>
        <p:sp>
          <p:nvSpPr>
            <p:cNvPr id="19" name="Freeform 19"/>
            <p:cNvSpPr/>
            <p:nvPr/>
          </p:nvSpPr>
          <p:spPr>
            <a:xfrm>
              <a:off x="-57418" y="-1863"/>
              <a:ext cx="2439912" cy="2328803"/>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383035"/>
                  </a:lnTo>
                  <a:cubicBezTo>
                    <a:pt x="1014169" y="381610"/>
                    <a:pt x="719199" y="550741"/>
                    <a:pt x="559508" y="826383"/>
                  </a:cubicBezTo>
                  <a:cubicBezTo>
                    <a:pt x="399818" y="1102026"/>
                    <a:pt x="399818" y="1442044"/>
                    <a:pt x="559508" y="1717687"/>
                  </a:cubicBezTo>
                  <a:cubicBezTo>
                    <a:pt x="719199" y="1993330"/>
                    <a:pt x="1014169" y="2162460"/>
                    <a:pt x="1332725" y="2161035"/>
                  </a:cubicBezTo>
                  <a:cubicBezTo>
                    <a:pt x="1651281" y="2162460"/>
                    <a:pt x="1946251" y="1993330"/>
                    <a:pt x="2105942" y="1717687"/>
                  </a:cubicBezTo>
                  <a:cubicBezTo>
                    <a:pt x="2265632" y="1442044"/>
                    <a:pt x="2265632" y="1102026"/>
                    <a:pt x="2105942" y="826383"/>
                  </a:cubicBezTo>
                  <a:cubicBezTo>
                    <a:pt x="1946251" y="550741"/>
                    <a:pt x="1651281" y="381610"/>
                    <a:pt x="1332725" y="383035"/>
                  </a:cubicBezTo>
                  <a:close/>
                </a:path>
              </a:pathLst>
            </a:custGeom>
            <a:solidFill>
              <a:srgbClr val="97CDD4"/>
            </a:solidFill>
          </p:spPr>
        </p:sp>
      </p:grpSp>
      <p:grpSp>
        <p:nvGrpSpPr>
          <p:cNvPr id="21" name="Group 21"/>
          <p:cNvGrpSpPr/>
          <p:nvPr/>
        </p:nvGrpSpPr>
        <p:grpSpPr>
          <a:xfrm>
            <a:off x="5212087" y="5917942"/>
            <a:ext cx="1829933" cy="1746602"/>
            <a:chOff x="-57417" y="-1862"/>
            <a:chExt cx="2439910" cy="2328802"/>
          </a:xfrm>
        </p:grpSpPr>
        <p:sp>
          <p:nvSpPr>
            <p:cNvPr id="22" name="TextBox 22"/>
            <p:cNvSpPr txBox="1"/>
            <p:nvPr/>
          </p:nvSpPr>
          <p:spPr>
            <a:xfrm>
              <a:off x="599152" y="766334"/>
              <a:ext cx="1126772" cy="718658"/>
            </a:xfrm>
            <a:prstGeom prst="rect">
              <a:avLst/>
            </a:prstGeom>
          </p:spPr>
          <p:txBody>
            <a:bodyPr lIns="0" tIns="0" rIns="0" bIns="0" rtlCol="0" anchor="t">
              <a:spAutoFit/>
            </a:bodyPr>
            <a:lstStyle/>
            <a:p>
              <a:pPr lvl="0" algn="ctr">
                <a:lnSpc>
                  <a:spcPts val="4555"/>
                </a:lnSpc>
                <a:buClrTx/>
                <a:buSzTx/>
                <a:buFontTx/>
              </a:pPr>
              <a:r>
                <a:rPr lang="en-US" altLang="zh-CN" sz="3255" dirty="0">
                  <a:solidFill>
                    <a:schemeClr val="accent5">
                      <a:lumMod val="75000"/>
                    </a:schemeClr>
                  </a:solidFill>
                  <a:latin typeface="华文细黑" panose="02010600040101010101" charset="-122"/>
                  <a:ea typeface="华文细黑" panose="02010600040101010101" charset="-122"/>
                  <a:sym typeface="+mn-ea"/>
                </a:rPr>
                <a:t>3</a:t>
              </a:r>
              <a:endParaRPr lang="en-US" sz="3255" dirty="0">
                <a:solidFill>
                  <a:schemeClr val="accent5">
                    <a:lumMod val="75000"/>
                  </a:schemeClr>
                </a:solidFill>
                <a:latin typeface="华文细黑" panose="02010600040101010101" charset="-122"/>
                <a:ea typeface="华文细黑" panose="02010600040101010101" charset="-122"/>
                <a:sym typeface="+mn-ea"/>
              </a:endParaRPr>
            </a:p>
          </p:txBody>
        </p:sp>
        <p:sp>
          <p:nvSpPr>
            <p:cNvPr id="24" name="Freeform 24"/>
            <p:cNvSpPr/>
            <p:nvPr/>
          </p:nvSpPr>
          <p:spPr>
            <a:xfrm>
              <a:off x="-57417" y="-1862"/>
              <a:ext cx="2439910" cy="2328802"/>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383035"/>
                  </a:lnTo>
                  <a:cubicBezTo>
                    <a:pt x="1014169" y="381610"/>
                    <a:pt x="719199" y="550741"/>
                    <a:pt x="559508" y="826383"/>
                  </a:cubicBezTo>
                  <a:cubicBezTo>
                    <a:pt x="399818" y="1102026"/>
                    <a:pt x="399818" y="1442044"/>
                    <a:pt x="559508" y="1717687"/>
                  </a:cubicBezTo>
                  <a:cubicBezTo>
                    <a:pt x="719199" y="1993330"/>
                    <a:pt x="1014169" y="2162460"/>
                    <a:pt x="1332725" y="2161035"/>
                  </a:cubicBezTo>
                  <a:cubicBezTo>
                    <a:pt x="1651281" y="2162460"/>
                    <a:pt x="1946251" y="1993330"/>
                    <a:pt x="2105942" y="1717687"/>
                  </a:cubicBezTo>
                  <a:cubicBezTo>
                    <a:pt x="2265632" y="1442044"/>
                    <a:pt x="2265632" y="1102026"/>
                    <a:pt x="2105942" y="826383"/>
                  </a:cubicBezTo>
                  <a:cubicBezTo>
                    <a:pt x="1946251" y="550741"/>
                    <a:pt x="1651281" y="381610"/>
                    <a:pt x="1332725" y="383035"/>
                  </a:cubicBezTo>
                  <a:close/>
                </a:path>
              </a:pathLst>
            </a:custGeom>
            <a:solidFill>
              <a:srgbClr val="97CDD4"/>
            </a:solidFill>
          </p:spPr>
        </p:sp>
      </p:grpSp>
      <p:sp>
        <p:nvSpPr>
          <p:cNvPr id="26" name="TextBox 26"/>
          <p:cNvSpPr txBox="1"/>
          <p:nvPr/>
        </p:nvSpPr>
        <p:spPr>
          <a:xfrm>
            <a:off x="7263079" y="1953650"/>
            <a:ext cx="8835667" cy="880497"/>
          </a:xfrm>
          <a:prstGeom prst="rect">
            <a:avLst/>
          </a:prstGeom>
        </p:spPr>
        <p:txBody>
          <a:bodyPr lIns="0" tIns="0" rIns="0" bIns="0" rtlCol="0" anchor="t">
            <a:spAutoFit/>
          </a:bodyPr>
          <a:lstStyle/>
          <a:p>
            <a:pPr algn="just">
              <a:lnSpc>
                <a:spcPts val="3600"/>
              </a:lnSpc>
              <a:buClrTx/>
              <a:buSzTx/>
              <a:buFontTx/>
            </a:pPr>
            <a:r>
              <a:rPr lang="zh-CN" altLang="en-US" sz="2400" dirty="0">
                <a:solidFill>
                  <a:srgbClr val="22232A"/>
                </a:solidFill>
                <a:ea typeface="字由点字典黑 45J" panose="00020600040101010101" charset="-122"/>
                <a:sym typeface="+mn-ea"/>
              </a:rPr>
              <a:t>图像去噪有三大类方法，分别为基于滤波器的方法、基于模型的方法和基于学习的方法。</a:t>
            </a:r>
            <a:endParaRPr lang="en-US" sz="2400" dirty="0">
              <a:solidFill>
                <a:srgbClr val="080909"/>
              </a:solidFill>
              <a:ea typeface="字由点字典黑 45J" panose="00020600040101010101" charset="-122"/>
            </a:endParaRPr>
          </a:p>
        </p:txBody>
      </p:sp>
      <p:sp>
        <p:nvSpPr>
          <p:cNvPr id="27" name="TextBox 27"/>
          <p:cNvSpPr txBox="1"/>
          <p:nvPr/>
        </p:nvSpPr>
        <p:spPr>
          <a:xfrm>
            <a:off x="7263077" y="3995090"/>
            <a:ext cx="8835667" cy="1803827"/>
          </a:xfrm>
          <a:prstGeom prst="rect">
            <a:avLst/>
          </a:prstGeom>
        </p:spPr>
        <p:txBody>
          <a:bodyPr lIns="0" tIns="0" rIns="0" bIns="0" rtlCol="0" anchor="t">
            <a:spAutoFit/>
          </a:bodyPr>
          <a:lstStyle/>
          <a:p>
            <a:pPr algn="just">
              <a:lnSpc>
                <a:spcPts val="3600"/>
              </a:lnSpc>
              <a:buClrTx/>
              <a:buSzTx/>
              <a:buFontTx/>
            </a:pPr>
            <a:r>
              <a:rPr lang="en-US" altLang="zh-CN" sz="2400" dirty="0">
                <a:solidFill>
                  <a:srgbClr val="22232A"/>
                </a:solidFill>
                <a:ea typeface="字由点字典黑 45J" panose="00020600040101010101" charset="-122"/>
                <a:sym typeface="+mn-ea"/>
              </a:rPr>
              <a:t>Airey</a:t>
            </a:r>
            <a:r>
              <a:rPr lang="zh-CN" altLang="en-US" sz="2400" dirty="0">
                <a:solidFill>
                  <a:srgbClr val="22232A"/>
                </a:solidFill>
                <a:ea typeface="字由点字典黑 45J" panose="00020600040101010101" charset="-122"/>
                <a:sym typeface="+mn-ea"/>
              </a:rPr>
              <a:t>针对稠密遮挡场景，最早提出了采用潜在可见集</a:t>
            </a:r>
            <a:r>
              <a:rPr lang="en-US" altLang="zh-CN" sz="2400" dirty="0">
                <a:solidFill>
                  <a:srgbClr val="22232A"/>
                </a:solidFill>
                <a:ea typeface="字由点字典黑 45J" panose="00020600040101010101" charset="-122"/>
                <a:sym typeface="+mn-ea"/>
              </a:rPr>
              <a:t>PVS</a:t>
            </a:r>
            <a:r>
              <a:rPr lang="zh-CN" altLang="en-US" sz="2400" dirty="0">
                <a:solidFill>
                  <a:srgbClr val="22232A"/>
                </a:solidFill>
                <a:ea typeface="字由点字典黑 45J" panose="00020600040101010101" charset="-122"/>
                <a:sym typeface="+mn-ea"/>
              </a:rPr>
              <a:t>解决消隐问题；</a:t>
            </a:r>
            <a:r>
              <a:rPr lang="en-US" altLang="zh-CN" sz="2400" dirty="0">
                <a:solidFill>
                  <a:srgbClr val="22232A"/>
                </a:solidFill>
                <a:ea typeface="字由点字典黑 45J" panose="00020600040101010101" charset="-122"/>
                <a:sym typeface="+mn-ea"/>
              </a:rPr>
              <a:t>Frostbite</a:t>
            </a:r>
            <a:r>
              <a:rPr lang="zh-CN" altLang="en-US" sz="2400" dirty="0">
                <a:solidFill>
                  <a:srgbClr val="22232A"/>
                </a:solidFill>
                <a:ea typeface="字由点字典黑 45J" panose="00020600040101010101" charset="-122"/>
                <a:sym typeface="+mn-ea"/>
              </a:rPr>
              <a:t>提出了软件光栅化方法，通过构造一个低分辨率的</a:t>
            </a:r>
            <a:r>
              <a:rPr lang="en-US" altLang="zh-CN" sz="2400" dirty="0">
                <a:solidFill>
                  <a:srgbClr val="22232A"/>
                </a:solidFill>
                <a:ea typeface="字由点字典黑 45J" panose="00020600040101010101" charset="-122"/>
                <a:sym typeface="+mn-ea"/>
              </a:rPr>
              <a:t>Z</a:t>
            </a:r>
            <a:r>
              <a:rPr lang="zh-CN" altLang="en-US" sz="2400" dirty="0">
                <a:solidFill>
                  <a:srgbClr val="22232A"/>
                </a:solidFill>
                <a:ea typeface="字由点字典黑 45J" panose="00020600040101010101" charset="-122"/>
                <a:sym typeface="+mn-ea"/>
              </a:rPr>
              <a:t>缓冲器，查询物体是否被遮挡；</a:t>
            </a:r>
            <a:r>
              <a:rPr lang="en-US" altLang="zh-CN" sz="2400" dirty="0" err="1">
                <a:solidFill>
                  <a:srgbClr val="22232A"/>
                </a:solidFill>
                <a:ea typeface="字由点字典黑 45J" panose="00020600040101010101" charset="-122"/>
                <a:sym typeface="+mn-ea"/>
              </a:rPr>
              <a:t>Yuqian</a:t>
            </a:r>
            <a:r>
              <a:rPr lang="en-US" altLang="zh-CN" sz="2400" dirty="0">
                <a:solidFill>
                  <a:srgbClr val="22232A"/>
                </a:solidFill>
                <a:ea typeface="字由点字典黑 45J" panose="00020600040101010101" charset="-122"/>
                <a:sym typeface="+mn-ea"/>
              </a:rPr>
              <a:t> Zhou</a:t>
            </a:r>
            <a:r>
              <a:rPr lang="zh-CN" altLang="en-US" sz="2400" dirty="0">
                <a:solidFill>
                  <a:srgbClr val="22232A"/>
                </a:solidFill>
                <a:ea typeface="字由点字典黑 45J" panose="00020600040101010101" charset="-122"/>
                <a:sym typeface="+mn-ea"/>
              </a:rPr>
              <a:t>等人提出了一种多同域转换的融合方法，通过参考其他源图像填补遮挡缺口；</a:t>
            </a:r>
            <a:r>
              <a:rPr lang="en-US" altLang="zh-CN" sz="2400" dirty="0">
                <a:solidFill>
                  <a:srgbClr val="22232A"/>
                </a:solidFill>
                <a:ea typeface="字由点字典黑 45J" panose="00020600040101010101" charset="-122"/>
                <a:sym typeface="+mn-ea"/>
              </a:rPr>
              <a:t>…...</a:t>
            </a:r>
            <a:endParaRPr lang="en-US" sz="2400" dirty="0">
              <a:solidFill>
                <a:srgbClr val="262626"/>
              </a:solidFill>
              <a:ea typeface="字由点字典黑 45J" panose="00020600040101010101" charset="-122"/>
            </a:endParaRPr>
          </a:p>
        </p:txBody>
      </p:sp>
      <p:sp>
        <p:nvSpPr>
          <p:cNvPr id="28" name="TextBox 28"/>
          <p:cNvSpPr txBox="1"/>
          <p:nvPr/>
        </p:nvSpPr>
        <p:spPr>
          <a:xfrm>
            <a:off x="7263078" y="6791243"/>
            <a:ext cx="8835667" cy="2265492"/>
          </a:xfrm>
          <a:prstGeom prst="rect">
            <a:avLst/>
          </a:prstGeom>
        </p:spPr>
        <p:txBody>
          <a:bodyPr lIns="0" tIns="0" rIns="0" bIns="0" rtlCol="0" anchor="t">
            <a:spAutoFit/>
          </a:bodyPr>
          <a:lstStyle/>
          <a:p>
            <a:pPr algn="just">
              <a:lnSpc>
                <a:spcPts val="3600"/>
              </a:lnSpc>
              <a:buClrTx/>
              <a:buSzTx/>
              <a:buFontTx/>
            </a:pPr>
            <a:r>
              <a:rPr lang="zh-CN" altLang="en-US" sz="2400" dirty="0">
                <a:solidFill>
                  <a:srgbClr val="22232A"/>
                </a:solidFill>
                <a:ea typeface="字由点字典黑 45J" panose="00020600040101010101" charset="-122"/>
                <a:sym typeface="+mn-ea"/>
              </a:rPr>
              <a:t>我们希望设计一种算法，通过现有图像找到鸟类的相对基准点，以此为中心将羽毛形态与颜色通过几何方法投影到一个展开平面或球面上。在后续算法中进行鸟类识别时，再根据投影平面上得到的新图像来进行对比分析。其中的关键在于基准点的相对固定和投影方法的准确性。</a:t>
            </a:r>
            <a:endParaRPr lang="en-US" sz="2400" dirty="0">
              <a:solidFill>
                <a:srgbClr val="262626"/>
              </a:solidFill>
              <a:ea typeface="字由点字典黑 45J" panose="00020600040101010101" charset="-122"/>
            </a:endParaRPr>
          </a:p>
        </p:txBody>
      </p:sp>
      <p:sp>
        <p:nvSpPr>
          <p:cNvPr id="29" name="TextBox 29"/>
          <p:cNvSpPr txBox="1"/>
          <p:nvPr/>
        </p:nvSpPr>
        <p:spPr>
          <a:xfrm>
            <a:off x="7263079" y="1250032"/>
            <a:ext cx="3967028" cy="537845"/>
          </a:xfrm>
          <a:prstGeom prst="rect">
            <a:avLst/>
          </a:prstGeom>
        </p:spPr>
        <p:txBody>
          <a:bodyPr lIns="0" tIns="0" rIns="0" bIns="0" rtlCol="0" anchor="t">
            <a:spAutoFit/>
          </a:bodyPr>
          <a:lstStyle/>
          <a:p>
            <a:pPr>
              <a:lnSpc>
                <a:spcPts val="4480"/>
              </a:lnSpc>
            </a:pPr>
            <a:r>
              <a:rPr lang="zh-CN" altLang="en-US" sz="3200" dirty="0">
                <a:solidFill>
                  <a:srgbClr val="3B3B3B"/>
                </a:solidFill>
                <a:ea typeface="字由点字典黑 55J" panose="00020600040101010101" charset="-122"/>
              </a:rPr>
              <a:t>图像去噪</a:t>
            </a:r>
            <a:endParaRPr lang="en-US" sz="3200" dirty="0">
              <a:solidFill>
                <a:srgbClr val="3B3B3B"/>
              </a:solidFill>
              <a:ea typeface="字由点字典黑 55J" panose="00020600040101010101" charset="-122"/>
            </a:endParaRPr>
          </a:p>
        </p:txBody>
      </p:sp>
      <p:sp>
        <p:nvSpPr>
          <p:cNvPr id="30" name="TextBox 30"/>
          <p:cNvSpPr txBox="1"/>
          <p:nvPr/>
        </p:nvSpPr>
        <p:spPr>
          <a:xfrm>
            <a:off x="7278954" y="3320679"/>
            <a:ext cx="3967028" cy="537845"/>
          </a:xfrm>
          <a:prstGeom prst="rect">
            <a:avLst/>
          </a:prstGeom>
        </p:spPr>
        <p:txBody>
          <a:bodyPr lIns="0" tIns="0" rIns="0" bIns="0" rtlCol="0" anchor="t">
            <a:spAutoFit/>
          </a:bodyPr>
          <a:lstStyle/>
          <a:p>
            <a:pPr>
              <a:lnSpc>
                <a:spcPts val="4480"/>
              </a:lnSpc>
            </a:pPr>
            <a:r>
              <a:rPr lang="zh-CN" altLang="en-US" sz="3200" dirty="0">
                <a:solidFill>
                  <a:srgbClr val="3B3B3B"/>
                </a:solidFill>
                <a:ea typeface="字由点字典黑 55J" panose="00020600040101010101" charset="-122"/>
              </a:rPr>
              <a:t>图像去遮挡</a:t>
            </a:r>
            <a:endParaRPr lang="en-US" sz="3200" dirty="0">
              <a:solidFill>
                <a:srgbClr val="3B3B3B"/>
              </a:solidFill>
              <a:ea typeface="字由点字典黑 55J" panose="00020600040101010101" charset="-122"/>
            </a:endParaRPr>
          </a:p>
        </p:txBody>
      </p:sp>
      <p:sp>
        <p:nvSpPr>
          <p:cNvPr id="31" name="TextBox 31"/>
          <p:cNvSpPr txBox="1"/>
          <p:nvPr/>
        </p:nvSpPr>
        <p:spPr>
          <a:xfrm>
            <a:off x="7263079" y="6104731"/>
            <a:ext cx="3967028" cy="537845"/>
          </a:xfrm>
          <a:prstGeom prst="rect">
            <a:avLst/>
          </a:prstGeom>
        </p:spPr>
        <p:txBody>
          <a:bodyPr lIns="0" tIns="0" rIns="0" bIns="0" rtlCol="0" anchor="t">
            <a:spAutoFit/>
          </a:bodyPr>
          <a:lstStyle/>
          <a:p>
            <a:pPr>
              <a:lnSpc>
                <a:spcPts val="4480"/>
              </a:lnSpc>
            </a:pPr>
            <a:r>
              <a:rPr lang="zh-CN" altLang="en-US" sz="3200" dirty="0">
                <a:solidFill>
                  <a:srgbClr val="3B3B3B"/>
                </a:solidFill>
                <a:ea typeface="字由点字典黑 55J" panose="00020600040101010101" charset="-122"/>
              </a:rPr>
              <a:t>图像投影</a:t>
            </a:r>
            <a:endParaRPr lang="en-US" sz="3200" dirty="0">
              <a:solidFill>
                <a:srgbClr val="3B3B3B"/>
              </a:solidFill>
              <a:ea typeface="字由点字典黑 55J" panose="00020600040101010101"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7"/>
          <p:cNvGrpSpPr/>
          <p:nvPr/>
        </p:nvGrpSpPr>
        <p:grpSpPr>
          <a:xfrm>
            <a:off x="914400" y="2552700"/>
            <a:ext cx="6944350" cy="3810000"/>
            <a:chOff x="0" y="0"/>
            <a:chExt cx="9259133" cy="3808828"/>
          </a:xfrm>
        </p:grpSpPr>
        <p:grpSp>
          <p:nvGrpSpPr>
            <p:cNvPr id="38" name="Group 38"/>
            <p:cNvGrpSpPr/>
            <p:nvPr/>
          </p:nvGrpSpPr>
          <p:grpSpPr>
            <a:xfrm>
              <a:off x="0" y="0"/>
              <a:ext cx="9259133" cy="3808828"/>
              <a:chOff x="0" y="0"/>
              <a:chExt cx="2533318" cy="1042103"/>
            </a:xfrm>
          </p:grpSpPr>
          <p:sp>
            <p:nvSpPr>
              <p:cNvPr id="39" name="Freeform 39"/>
              <p:cNvSpPr/>
              <p:nvPr/>
            </p:nvSpPr>
            <p:spPr>
              <a:xfrm>
                <a:off x="0" y="0"/>
                <a:ext cx="2533318" cy="1042103"/>
              </a:xfrm>
              <a:custGeom>
                <a:avLst/>
                <a:gdLst/>
                <a:ahLst/>
                <a:cxnLst/>
                <a:rect l="l" t="t" r="r" b="b"/>
                <a:pathLst>
                  <a:path w="2533318" h="1042103">
                    <a:moveTo>
                      <a:pt x="2408857" y="1042103"/>
                    </a:moveTo>
                    <a:lnTo>
                      <a:pt x="124460" y="1042103"/>
                    </a:lnTo>
                    <a:cubicBezTo>
                      <a:pt x="55880" y="1042103"/>
                      <a:pt x="0" y="986223"/>
                      <a:pt x="0" y="917643"/>
                    </a:cubicBezTo>
                    <a:lnTo>
                      <a:pt x="0" y="124460"/>
                    </a:lnTo>
                    <a:cubicBezTo>
                      <a:pt x="0" y="55880"/>
                      <a:pt x="55880" y="0"/>
                      <a:pt x="124460" y="0"/>
                    </a:cubicBezTo>
                    <a:lnTo>
                      <a:pt x="2408858" y="0"/>
                    </a:lnTo>
                    <a:cubicBezTo>
                      <a:pt x="2477438" y="0"/>
                      <a:pt x="2533318" y="55880"/>
                      <a:pt x="2533318" y="124460"/>
                    </a:cubicBezTo>
                    <a:lnTo>
                      <a:pt x="2533318" y="917643"/>
                    </a:lnTo>
                    <a:cubicBezTo>
                      <a:pt x="2533318" y="986223"/>
                      <a:pt x="2477438" y="1042103"/>
                      <a:pt x="2408858" y="1042103"/>
                    </a:cubicBezTo>
                    <a:close/>
                  </a:path>
                </a:pathLst>
              </a:custGeom>
              <a:solidFill>
                <a:srgbClr val="D8E6E5"/>
              </a:solidFill>
            </p:spPr>
          </p:sp>
        </p:grpSp>
        <p:sp>
          <p:nvSpPr>
            <p:cNvPr id="40" name="TextBox 40"/>
            <p:cNvSpPr txBox="1"/>
            <p:nvPr/>
          </p:nvSpPr>
          <p:spPr>
            <a:xfrm>
              <a:off x="796480" y="541254"/>
              <a:ext cx="7666172" cy="2726318"/>
            </a:xfrm>
            <a:prstGeom prst="rect">
              <a:avLst/>
            </a:prstGeom>
          </p:spPr>
          <p:txBody>
            <a:bodyPr lIns="0" tIns="0" rIns="0" bIns="0" rtlCol="0" anchor="t">
              <a:spAutoFit/>
            </a:bodyPr>
            <a:lstStyle/>
            <a:p>
              <a:pPr algn="just">
                <a:lnSpc>
                  <a:spcPts val="3600"/>
                </a:lnSpc>
                <a:buClrTx/>
                <a:buSzTx/>
                <a:buFontTx/>
              </a:pPr>
              <a:r>
                <a:rPr lang="zh-CN" altLang="en-US" sz="2400" dirty="0">
                  <a:solidFill>
                    <a:srgbClr val="22232A"/>
                  </a:solidFill>
                  <a:ea typeface="字由点字典黑 45J" panose="00020600040101010101" charset="-122"/>
                  <a:sym typeface="+mn-ea"/>
                </a:rPr>
                <a:t>我们采用</a:t>
              </a:r>
              <a:r>
                <a:rPr lang="en-US" altLang="zh-CN" sz="2400" dirty="0">
                  <a:solidFill>
                    <a:srgbClr val="22232A"/>
                  </a:solidFill>
                  <a:ea typeface="字由点字典黑 45J" panose="00020600040101010101" charset="-122"/>
                  <a:sym typeface="+mn-ea"/>
                </a:rPr>
                <a:t>SLEAP</a:t>
              </a:r>
              <a:r>
                <a:rPr lang="zh-CN" altLang="en-US" sz="2400" dirty="0">
                  <a:solidFill>
                    <a:srgbClr val="22232A"/>
                  </a:solidFill>
                  <a:ea typeface="字由点字典黑 45J" panose="00020600040101010101" charset="-122"/>
                  <a:sym typeface="+mn-ea"/>
                </a:rPr>
                <a:t>等现有神经网络方法对视频图像进行骨架标注。只需要人工对一段视频中的部分帧进行骨架标注，然后通过网络的预训练和学习，即可逐渐生成一段视频中其它帧的骨架标注，然后可以通过人工检查和修正整个视频的鸟类骨架结构。</a:t>
              </a:r>
              <a:endParaRPr lang="en-US" sz="2400" dirty="0">
                <a:solidFill>
                  <a:srgbClr val="22232A"/>
                </a:solidFill>
                <a:ea typeface="字由点字典黑 45J" panose="00020600040101010101" charset="-122"/>
              </a:endParaRPr>
            </a:p>
          </p:txBody>
        </p:sp>
      </p:grpSp>
      <p:grpSp>
        <p:nvGrpSpPr>
          <p:cNvPr id="51" name="Group 2"/>
          <p:cNvGrpSpPr/>
          <p:nvPr/>
        </p:nvGrpSpPr>
        <p:grpSpPr>
          <a:xfrm>
            <a:off x="-1796415" y="876935"/>
            <a:ext cx="6320790" cy="1146175"/>
            <a:chOff x="0" y="0"/>
            <a:chExt cx="1760215" cy="406400"/>
          </a:xfrm>
        </p:grpSpPr>
        <p:sp>
          <p:nvSpPr>
            <p:cNvPr id="52" name="Freeform 3"/>
            <p:cNvSpPr/>
            <p:nvPr/>
          </p:nvSpPr>
          <p:spPr>
            <a:xfrm>
              <a:off x="203200" y="-326"/>
              <a:ext cx="1353815" cy="407051"/>
            </a:xfrm>
            <a:custGeom>
              <a:avLst/>
              <a:gdLst/>
              <a:ahLst/>
              <a:cxnLst/>
              <a:rect l="l" t="t" r="r" b="b"/>
              <a:pathLst>
                <a:path w="1353815" h="407051">
                  <a:moveTo>
                    <a:pt x="1353815" y="326"/>
                  </a:moveTo>
                  <a:cubicBezTo>
                    <a:pt x="1281002" y="0"/>
                    <a:pt x="1213581" y="38659"/>
                    <a:pt x="1177080" y="101663"/>
                  </a:cubicBezTo>
                  <a:cubicBezTo>
                    <a:pt x="1140579" y="164667"/>
                    <a:pt x="1140579" y="242385"/>
                    <a:pt x="1177080" y="305389"/>
                  </a:cubicBezTo>
                  <a:cubicBezTo>
                    <a:pt x="1213581" y="368393"/>
                    <a:pt x="1281002" y="407052"/>
                    <a:pt x="1353815"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70ADB2"/>
            </a:solidFill>
          </p:spPr>
        </p:sp>
        <p:sp>
          <p:nvSpPr>
            <p:cNvPr id="53" name="TextBox 4"/>
            <p:cNvSpPr txBox="1"/>
            <p:nvPr/>
          </p:nvSpPr>
          <p:spPr>
            <a:xfrm>
              <a:off x="0" y="-47625"/>
              <a:ext cx="812800" cy="454025"/>
            </a:xfrm>
            <a:prstGeom prst="rect">
              <a:avLst/>
            </a:prstGeom>
          </p:spPr>
          <p:txBody>
            <a:bodyPr lIns="50800" tIns="50800" rIns="50800" bIns="50800" rtlCol="0" anchor="ctr"/>
            <a:lstStyle/>
            <a:p>
              <a:pPr algn="ctr">
                <a:lnSpc>
                  <a:spcPts val="2940"/>
                </a:lnSpc>
              </a:pPr>
              <a:endParaRPr/>
            </a:p>
          </p:txBody>
        </p:sp>
      </p:grpSp>
      <p:sp>
        <p:nvSpPr>
          <p:cNvPr id="54" name="TextBox 5"/>
          <p:cNvSpPr txBox="1"/>
          <p:nvPr/>
        </p:nvSpPr>
        <p:spPr>
          <a:xfrm>
            <a:off x="428401" y="1100250"/>
            <a:ext cx="2439049" cy="644664"/>
          </a:xfrm>
          <a:prstGeom prst="rect">
            <a:avLst/>
          </a:prstGeom>
        </p:spPr>
        <p:txBody>
          <a:bodyPr lIns="0" tIns="0" rIns="0" bIns="0" rtlCol="0" anchor="t">
            <a:spAutoFit/>
          </a:bodyPr>
          <a:lstStyle/>
          <a:p>
            <a:pPr>
              <a:lnSpc>
                <a:spcPts val="5460"/>
              </a:lnSpc>
            </a:pPr>
            <a:r>
              <a:rPr lang="en-US" sz="3900" dirty="0">
                <a:solidFill>
                  <a:srgbClr val="FFFFFF"/>
                </a:solidFill>
                <a:latin typeface="华文细黑" panose="02010600040101010101" charset="-122"/>
                <a:ea typeface="华文细黑" panose="02010600040101010101" charset="-122"/>
                <a:cs typeface="华文细黑" panose="02010600040101010101" charset="-122"/>
              </a:rPr>
              <a:t> </a:t>
            </a:r>
            <a:r>
              <a:rPr lang="zh-CN" altLang="en-US" sz="3900" dirty="0">
                <a:solidFill>
                  <a:srgbClr val="FFFFFF"/>
                </a:solidFill>
                <a:latin typeface="华文细黑" panose="02010600040101010101" charset="-122"/>
                <a:ea typeface="华文细黑" panose="02010600040101010101" charset="-122"/>
                <a:cs typeface="华文细黑" panose="02010600040101010101" charset="-122"/>
              </a:rPr>
              <a:t>辅助标注</a:t>
            </a:r>
            <a:endParaRPr lang="en-US" sz="3900" dirty="0">
              <a:solidFill>
                <a:srgbClr val="FFFFFF"/>
              </a:solidFill>
              <a:latin typeface="华文细黑" panose="02010600040101010101" charset="-122"/>
              <a:ea typeface="华文细黑" panose="02010600040101010101" charset="-122"/>
              <a:cs typeface="华文细黑" panose="02010600040101010101" charset="-122"/>
            </a:endParaRPr>
          </a:p>
        </p:txBody>
      </p:sp>
      <p:pic>
        <p:nvPicPr>
          <p:cNvPr id="45" name="图片 44">
            <a:extLst>
              <a:ext uri="{FF2B5EF4-FFF2-40B4-BE49-F238E27FC236}">
                <a16:creationId xmlns:a16="http://schemas.microsoft.com/office/drawing/2014/main" id="{B58F2CD6-E9E3-152E-1E37-7605117CBCDE}"/>
              </a:ext>
            </a:extLst>
          </p:cNvPr>
          <p:cNvPicPr>
            <a:picLocks noChangeAspect="1"/>
          </p:cNvPicPr>
          <p:nvPr/>
        </p:nvPicPr>
        <p:blipFill>
          <a:blip r:embed="rId2"/>
          <a:stretch>
            <a:fillRect/>
          </a:stretch>
        </p:blipFill>
        <p:spPr>
          <a:xfrm>
            <a:off x="8763000" y="1413312"/>
            <a:ext cx="8382000" cy="7934960"/>
          </a:xfrm>
          <a:prstGeom prst="rect">
            <a:avLst/>
          </a:prstGeom>
        </p:spPr>
      </p:pic>
      <p:sp>
        <p:nvSpPr>
          <p:cNvPr id="46" name="文本框 45">
            <a:extLst>
              <a:ext uri="{FF2B5EF4-FFF2-40B4-BE49-F238E27FC236}">
                <a16:creationId xmlns:a16="http://schemas.microsoft.com/office/drawing/2014/main" id="{CA08CEB8-3069-9637-AD23-284898FE714A}"/>
              </a:ext>
            </a:extLst>
          </p:cNvPr>
          <p:cNvSpPr txBox="1"/>
          <p:nvPr/>
        </p:nvSpPr>
        <p:spPr>
          <a:xfrm>
            <a:off x="4038600" y="7124700"/>
            <a:ext cx="4185761" cy="461665"/>
          </a:xfrm>
          <a:prstGeom prst="rect">
            <a:avLst/>
          </a:prstGeom>
          <a:noFill/>
        </p:spPr>
        <p:txBody>
          <a:bodyPr wrap="none" rtlCol="0">
            <a:spAutoFit/>
          </a:bodyPr>
          <a:lstStyle/>
          <a:p>
            <a:r>
              <a:rPr lang="zh-CN" altLang="en-US" sz="2400" dirty="0"/>
              <a:t>图为一种鸟类骨架标注方式：</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2017827" y="2510518"/>
            <a:ext cx="1757607" cy="1757607"/>
            <a:chOff x="0" y="0"/>
            <a:chExt cx="2343476" cy="2343476"/>
          </a:xfrm>
          <a:solidFill>
            <a:srgbClr val="B5DAE3"/>
          </a:solidFill>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343476" cy="2343476"/>
            </a:xfrm>
            <a:prstGeom prst="rect">
              <a:avLst/>
            </a:prstGeom>
          </p:spPr>
        </p:pic>
        <p:sp>
          <p:nvSpPr>
            <p:cNvPr id="10" name="TextBox 10"/>
            <p:cNvSpPr txBox="1"/>
            <p:nvPr/>
          </p:nvSpPr>
          <p:spPr>
            <a:xfrm>
              <a:off x="246188" y="835786"/>
              <a:ext cx="1851100" cy="614753"/>
            </a:xfrm>
            <a:prstGeom prst="rect">
              <a:avLst/>
            </a:prstGeom>
            <a:grpFill/>
          </p:spPr>
          <p:txBody>
            <a:bodyPr lIns="0" tIns="0" rIns="0" bIns="0" rtlCol="0" anchor="t">
              <a:spAutoFit/>
            </a:bodyPr>
            <a:lstStyle/>
            <a:p>
              <a:pPr marL="0" lvl="0" indent="0" algn="ctr">
                <a:lnSpc>
                  <a:spcPts val="3925"/>
                </a:lnSpc>
                <a:spcBef>
                  <a:spcPct val="0"/>
                </a:spcBef>
              </a:pPr>
              <a:r>
                <a:rPr lang="en-US" sz="2800">
                  <a:solidFill>
                    <a:srgbClr val="FFFFFF"/>
                  </a:solidFill>
                  <a:latin typeface="Aileron Heavy" panose="00000A00000000000000"/>
                </a:rPr>
                <a:t>STEP 1</a:t>
              </a:r>
            </a:p>
          </p:txBody>
        </p:sp>
      </p:grpSp>
      <p:grpSp>
        <p:nvGrpSpPr>
          <p:cNvPr id="11" name="Group 11"/>
          <p:cNvGrpSpPr/>
          <p:nvPr/>
        </p:nvGrpSpPr>
        <p:grpSpPr>
          <a:xfrm>
            <a:off x="6570038" y="2510518"/>
            <a:ext cx="1757607" cy="1757607"/>
            <a:chOff x="0" y="0"/>
            <a:chExt cx="2343476" cy="2343476"/>
          </a:xfrm>
          <a:solidFill>
            <a:srgbClr val="B5DAE3"/>
          </a:solidFill>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343476" cy="2343476"/>
            </a:xfrm>
            <a:prstGeom prst="rect">
              <a:avLst/>
            </a:prstGeom>
          </p:spPr>
        </p:pic>
        <p:sp>
          <p:nvSpPr>
            <p:cNvPr id="13" name="TextBox 13"/>
            <p:cNvSpPr txBox="1"/>
            <p:nvPr/>
          </p:nvSpPr>
          <p:spPr>
            <a:xfrm>
              <a:off x="246188" y="835786"/>
              <a:ext cx="1851100" cy="614753"/>
            </a:xfrm>
            <a:prstGeom prst="rect">
              <a:avLst/>
            </a:prstGeom>
            <a:grpFill/>
          </p:spPr>
          <p:txBody>
            <a:bodyPr lIns="0" tIns="0" rIns="0" bIns="0" rtlCol="0" anchor="t">
              <a:spAutoFit/>
            </a:bodyPr>
            <a:lstStyle/>
            <a:p>
              <a:pPr marL="0" lvl="0" indent="0" algn="ctr">
                <a:lnSpc>
                  <a:spcPts val="3925"/>
                </a:lnSpc>
                <a:spcBef>
                  <a:spcPct val="0"/>
                </a:spcBef>
              </a:pPr>
              <a:r>
                <a:rPr lang="en-US" sz="2800">
                  <a:solidFill>
                    <a:srgbClr val="FFFFFF"/>
                  </a:solidFill>
                  <a:latin typeface="Aileron Heavy" panose="00000A00000000000000"/>
                </a:rPr>
                <a:t>STEP 2</a:t>
              </a:r>
            </a:p>
          </p:txBody>
        </p:sp>
      </p:grpSp>
      <p:grpSp>
        <p:nvGrpSpPr>
          <p:cNvPr id="14" name="Group 14"/>
          <p:cNvGrpSpPr/>
          <p:nvPr/>
        </p:nvGrpSpPr>
        <p:grpSpPr>
          <a:xfrm>
            <a:off x="11122249" y="2510518"/>
            <a:ext cx="1757607" cy="1757607"/>
            <a:chOff x="0" y="0"/>
            <a:chExt cx="2343476" cy="2343476"/>
          </a:xfrm>
          <a:solidFill>
            <a:srgbClr val="B5DAE3"/>
          </a:solidFill>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343476" cy="2343476"/>
            </a:xfrm>
            <a:prstGeom prst="rect">
              <a:avLst/>
            </a:prstGeom>
          </p:spPr>
        </p:pic>
        <p:sp>
          <p:nvSpPr>
            <p:cNvPr id="16" name="TextBox 16"/>
            <p:cNvSpPr txBox="1"/>
            <p:nvPr/>
          </p:nvSpPr>
          <p:spPr>
            <a:xfrm>
              <a:off x="246188" y="835786"/>
              <a:ext cx="1851100" cy="614753"/>
            </a:xfrm>
            <a:prstGeom prst="rect">
              <a:avLst/>
            </a:prstGeom>
            <a:grpFill/>
          </p:spPr>
          <p:txBody>
            <a:bodyPr lIns="0" tIns="0" rIns="0" bIns="0" rtlCol="0" anchor="t">
              <a:spAutoFit/>
            </a:bodyPr>
            <a:lstStyle/>
            <a:p>
              <a:pPr marL="0" lvl="0" indent="0" algn="ctr">
                <a:lnSpc>
                  <a:spcPts val="3925"/>
                </a:lnSpc>
                <a:spcBef>
                  <a:spcPct val="0"/>
                </a:spcBef>
              </a:pPr>
              <a:r>
                <a:rPr lang="en-US" sz="2800">
                  <a:solidFill>
                    <a:srgbClr val="FFFFFF"/>
                  </a:solidFill>
                  <a:latin typeface="Aileron Heavy" panose="00000A00000000000000"/>
                </a:rPr>
                <a:t>STEP 3</a:t>
              </a:r>
            </a:p>
          </p:txBody>
        </p:sp>
      </p:grpSp>
      <p:grpSp>
        <p:nvGrpSpPr>
          <p:cNvPr id="17" name="Group 17"/>
          <p:cNvGrpSpPr/>
          <p:nvPr/>
        </p:nvGrpSpPr>
        <p:grpSpPr>
          <a:xfrm>
            <a:off x="5408144" y="5984687"/>
            <a:ext cx="1757607" cy="1757607"/>
            <a:chOff x="0" y="0"/>
            <a:chExt cx="2343476" cy="2343476"/>
          </a:xfrm>
          <a:solidFill>
            <a:srgbClr val="B5DAE3"/>
          </a:solidFill>
        </p:grpSpPr>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343476" cy="2343476"/>
            </a:xfrm>
            <a:prstGeom prst="rect">
              <a:avLst/>
            </a:prstGeom>
          </p:spPr>
        </p:pic>
        <p:sp>
          <p:nvSpPr>
            <p:cNvPr id="19" name="TextBox 19"/>
            <p:cNvSpPr txBox="1"/>
            <p:nvPr/>
          </p:nvSpPr>
          <p:spPr>
            <a:xfrm>
              <a:off x="246188" y="835786"/>
              <a:ext cx="1851100" cy="614753"/>
            </a:xfrm>
            <a:prstGeom prst="rect">
              <a:avLst/>
            </a:prstGeom>
            <a:grpFill/>
          </p:spPr>
          <p:txBody>
            <a:bodyPr lIns="0" tIns="0" rIns="0" bIns="0" rtlCol="0" anchor="t">
              <a:spAutoFit/>
            </a:bodyPr>
            <a:lstStyle/>
            <a:p>
              <a:pPr marL="0" lvl="0" indent="0" algn="ctr">
                <a:lnSpc>
                  <a:spcPts val="3925"/>
                </a:lnSpc>
                <a:spcBef>
                  <a:spcPct val="0"/>
                </a:spcBef>
              </a:pPr>
              <a:r>
                <a:rPr lang="en-US" sz="2800">
                  <a:solidFill>
                    <a:srgbClr val="FFFFFF"/>
                  </a:solidFill>
                  <a:latin typeface="Aileron Heavy" panose="00000A00000000000000"/>
                </a:rPr>
                <a:t>STEP 6</a:t>
              </a:r>
            </a:p>
          </p:txBody>
        </p:sp>
      </p:grpSp>
      <p:grpSp>
        <p:nvGrpSpPr>
          <p:cNvPr id="20" name="Group 20"/>
          <p:cNvGrpSpPr/>
          <p:nvPr/>
        </p:nvGrpSpPr>
        <p:grpSpPr>
          <a:xfrm>
            <a:off x="9960355" y="5984687"/>
            <a:ext cx="1757607" cy="1757607"/>
            <a:chOff x="0" y="0"/>
            <a:chExt cx="2343476" cy="2343476"/>
          </a:xfrm>
          <a:solidFill>
            <a:srgbClr val="B5DAE3"/>
          </a:solidFill>
        </p:grpSpPr>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343476" cy="2343476"/>
            </a:xfrm>
            <a:prstGeom prst="rect">
              <a:avLst/>
            </a:prstGeom>
          </p:spPr>
        </p:pic>
        <p:sp>
          <p:nvSpPr>
            <p:cNvPr id="22" name="TextBox 22"/>
            <p:cNvSpPr txBox="1"/>
            <p:nvPr/>
          </p:nvSpPr>
          <p:spPr>
            <a:xfrm>
              <a:off x="246188" y="835786"/>
              <a:ext cx="1851100" cy="614753"/>
            </a:xfrm>
            <a:prstGeom prst="rect">
              <a:avLst/>
            </a:prstGeom>
            <a:grpFill/>
          </p:spPr>
          <p:txBody>
            <a:bodyPr lIns="0" tIns="0" rIns="0" bIns="0" rtlCol="0" anchor="t">
              <a:spAutoFit/>
            </a:bodyPr>
            <a:lstStyle/>
            <a:p>
              <a:pPr marL="0" lvl="0" indent="0" algn="ctr">
                <a:lnSpc>
                  <a:spcPts val="3925"/>
                </a:lnSpc>
                <a:spcBef>
                  <a:spcPct val="0"/>
                </a:spcBef>
              </a:pPr>
              <a:r>
                <a:rPr lang="en-US" sz="2800">
                  <a:solidFill>
                    <a:srgbClr val="FFFFFF"/>
                  </a:solidFill>
                  <a:latin typeface="Aileron Heavy" panose="00000A00000000000000"/>
                </a:rPr>
                <a:t>STEP 5</a:t>
              </a:r>
            </a:p>
          </p:txBody>
        </p:sp>
      </p:grpSp>
      <p:grpSp>
        <p:nvGrpSpPr>
          <p:cNvPr id="23" name="Group 23"/>
          <p:cNvGrpSpPr/>
          <p:nvPr/>
        </p:nvGrpSpPr>
        <p:grpSpPr>
          <a:xfrm>
            <a:off x="14512566" y="5984687"/>
            <a:ext cx="1757607" cy="1757607"/>
            <a:chOff x="0" y="0"/>
            <a:chExt cx="2343476" cy="2343476"/>
          </a:xfrm>
          <a:solidFill>
            <a:srgbClr val="B5DAE3"/>
          </a:solidFill>
        </p:grpSpPr>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343476" cy="2343476"/>
            </a:xfrm>
            <a:prstGeom prst="rect">
              <a:avLst/>
            </a:prstGeom>
          </p:spPr>
        </p:pic>
        <p:sp>
          <p:nvSpPr>
            <p:cNvPr id="25" name="TextBox 25"/>
            <p:cNvSpPr txBox="1"/>
            <p:nvPr/>
          </p:nvSpPr>
          <p:spPr>
            <a:xfrm>
              <a:off x="246188" y="835786"/>
              <a:ext cx="1851100" cy="614753"/>
            </a:xfrm>
            <a:prstGeom prst="rect">
              <a:avLst/>
            </a:prstGeom>
            <a:grpFill/>
          </p:spPr>
          <p:txBody>
            <a:bodyPr lIns="0" tIns="0" rIns="0" bIns="0" rtlCol="0" anchor="t">
              <a:spAutoFit/>
            </a:bodyPr>
            <a:lstStyle/>
            <a:p>
              <a:pPr marL="0" lvl="0" indent="0" algn="ctr">
                <a:lnSpc>
                  <a:spcPts val="3925"/>
                </a:lnSpc>
                <a:spcBef>
                  <a:spcPct val="0"/>
                </a:spcBef>
              </a:pPr>
              <a:r>
                <a:rPr lang="en-US" sz="2800">
                  <a:solidFill>
                    <a:srgbClr val="FFFFFF"/>
                  </a:solidFill>
                  <a:latin typeface="Aileron Heavy" panose="00000A00000000000000"/>
                </a:rPr>
                <a:t>STEP 4</a:t>
              </a:r>
            </a:p>
          </p:txBody>
        </p:sp>
      </p:grpSp>
      <p:pic>
        <p:nvPicPr>
          <p:cNvPr id="26" name="Picture 26"/>
          <p:cNvPicPr>
            <a:picLocks noChangeAspect="1"/>
          </p:cNvPicPr>
          <p:nvPr/>
        </p:nvPicPr>
        <p:blipFill>
          <a:blip r:embed="rId4">
            <a:alphaModFix amt="61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4808811" y="3023400"/>
            <a:ext cx="727850" cy="731842"/>
          </a:xfrm>
          <a:prstGeom prst="rect">
            <a:avLst/>
          </a:prstGeom>
        </p:spPr>
      </p:pic>
      <p:pic>
        <p:nvPicPr>
          <p:cNvPr id="27" name="Picture 27"/>
          <p:cNvPicPr>
            <a:picLocks noChangeAspect="1"/>
          </p:cNvPicPr>
          <p:nvPr/>
        </p:nvPicPr>
        <p:blipFill>
          <a:blip r:embed="rId4">
            <a:alphaModFix amt="61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9361022" y="3023400"/>
            <a:ext cx="727850" cy="731842"/>
          </a:xfrm>
          <a:prstGeom prst="rect">
            <a:avLst/>
          </a:prstGeom>
        </p:spPr>
      </p:pic>
      <p:pic>
        <p:nvPicPr>
          <p:cNvPr id="28" name="Picture 28"/>
          <p:cNvPicPr>
            <a:picLocks noChangeAspect="1"/>
          </p:cNvPicPr>
          <p:nvPr/>
        </p:nvPicPr>
        <p:blipFill>
          <a:blip r:embed="rId4">
            <a:alphaModFix amt="61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751339" y="6497570"/>
            <a:ext cx="727850" cy="731842"/>
          </a:xfrm>
          <a:prstGeom prst="rect">
            <a:avLst/>
          </a:prstGeom>
        </p:spPr>
      </p:pic>
      <p:pic>
        <p:nvPicPr>
          <p:cNvPr id="29" name="Picture 29"/>
          <p:cNvPicPr>
            <a:picLocks noChangeAspect="1"/>
          </p:cNvPicPr>
          <p:nvPr/>
        </p:nvPicPr>
        <p:blipFill>
          <a:blip r:embed="rId4">
            <a:alphaModFix amt="61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99128" y="6497570"/>
            <a:ext cx="727850" cy="731842"/>
          </a:xfrm>
          <a:prstGeom prst="rect">
            <a:avLst/>
          </a:prstGeom>
        </p:spPr>
      </p:pic>
      <p:grpSp>
        <p:nvGrpSpPr>
          <p:cNvPr id="30" name="Group 30"/>
          <p:cNvGrpSpPr/>
          <p:nvPr/>
        </p:nvGrpSpPr>
        <p:grpSpPr>
          <a:xfrm>
            <a:off x="4281148" y="7875636"/>
            <a:ext cx="4011599" cy="1960280"/>
            <a:chOff x="0" y="-47625"/>
            <a:chExt cx="5348798" cy="2613706"/>
          </a:xfrm>
        </p:grpSpPr>
        <p:sp>
          <p:nvSpPr>
            <p:cNvPr id="31" name="TextBox 31"/>
            <p:cNvSpPr txBox="1"/>
            <p:nvPr/>
          </p:nvSpPr>
          <p:spPr>
            <a:xfrm>
              <a:off x="0" y="-47625"/>
              <a:ext cx="5348798" cy="2613706"/>
            </a:xfrm>
            <a:prstGeom prst="rect">
              <a:avLst/>
            </a:prstGeom>
          </p:spPr>
          <p:txBody>
            <a:bodyPr lIns="0" tIns="0" rIns="0" bIns="0" rtlCol="0" anchor="t">
              <a:spAutoFit/>
            </a:bodyPr>
            <a:lstStyle/>
            <a:p>
              <a:pPr marL="0" lvl="0" indent="0" algn="ctr">
                <a:lnSpc>
                  <a:spcPts val="3920"/>
                </a:lnSpc>
                <a:spcBef>
                  <a:spcPct val="0"/>
                </a:spcBef>
              </a:pPr>
              <a:r>
                <a:rPr lang="zh-CN" altLang="en-US" sz="2800" u="none" dirty="0">
                  <a:solidFill>
                    <a:srgbClr val="456148"/>
                  </a:solidFill>
                  <a:ea typeface="思源黑体 Bold" panose="020B0600000000000000" charset="-122"/>
                </a:rPr>
                <a:t>用野生鸟类视频数据集对新神经网络工具进行准确性和鲁棒性检验，并对网络结构进行改进提升</a:t>
              </a:r>
              <a:endParaRPr lang="en-US" sz="2800" u="none" dirty="0">
                <a:solidFill>
                  <a:srgbClr val="456148"/>
                </a:solidFill>
                <a:ea typeface="思源黑体 Bold" panose="020B0600000000000000" charset="-122"/>
              </a:endParaRPr>
            </a:p>
          </p:txBody>
        </p:sp>
        <p:sp>
          <p:nvSpPr>
            <p:cNvPr id="32" name="TextBox 32"/>
            <p:cNvSpPr txBox="1"/>
            <p:nvPr/>
          </p:nvSpPr>
          <p:spPr>
            <a:xfrm>
              <a:off x="0" y="666507"/>
              <a:ext cx="5348798" cy="467649"/>
            </a:xfrm>
            <a:prstGeom prst="rect">
              <a:avLst/>
            </a:prstGeom>
          </p:spPr>
          <p:txBody>
            <a:bodyPr lIns="0" tIns="0" rIns="0" bIns="0" rtlCol="0" anchor="t">
              <a:spAutoFit/>
            </a:bodyPr>
            <a:lstStyle/>
            <a:p>
              <a:pPr algn="ctr">
                <a:lnSpc>
                  <a:spcPts val="3060"/>
                </a:lnSpc>
              </a:pPr>
              <a:endParaRPr lang="en-US" sz="1800" u="none" dirty="0">
                <a:solidFill>
                  <a:srgbClr val="000000"/>
                </a:solidFill>
                <a:ea typeface="思源黑体" panose="020B0500000000000000" charset="-122"/>
              </a:endParaRPr>
            </a:p>
          </p:txBody>
        </p:sp>
      </p:grpSp>
      <p:grpSp>
        <p:nvGrpSpPr>
          <p:cNvPr id="35" name="Group 35"/>
          <p:cNvGrpSpPr/>
          <p:nvPr/>
        </p:nvGrpSpPr>
        <p:grpSpPr>
          <a:xfrm>
            <a:off x="890831" y="4398756"/>
            <a:ext cx="4011599" cy="1460143"/>
            <a:chOff x="0" y="-47625"/>
            <a:chExt cx="5348798" cy="1946857"/>
          </a:xfrm>
        </p:grpSpPr>
        <p:sp>
          <p:nvSpPr>
            <p:cNvPr id="36" name="TextBox 36"/>
            <p:cNvSpPr txBox="1"/>
            <p:nvPr/>
          </p:nvSpPr>
          <p:spPr>
            <a:xfrm>
              <a:off x="0" y="-47625"/>
              <a:ext cx="5348798" cy="1946857"/>
            </a:xfrm>
            <a:prstGeom prst="rect">
              <a:avLst/>
            </a:prstGeom>
          </p:spPr>
          <p:txBody>
            <a:bodyPr lIns="0" tIns="0" rIns="0" bIns="0" rtlCol="0" anchor="t">
              <a:spAutoFit/>
            </a:bodyPr>
            <a:lstStyle/>
            <a:p>
              <a:pPr algn="ctr">
                <a:lnSpc>
                  <a:spcPts val="3920"/>
                </a:lnSpc>
              </a:pPr>
              <a:r>
                <a:rPr lang="zh-CN" altLang="en-US" sz="2800" dirty="0">
                  <a:solidFill>
                    <a:srgbClr val="3B3B3B"/>
                  </a:solidFill>
                  <a:ea typeface="思源黑体 Bold" panose="020B0600000000000000" charset="-122"/>
                </a:rPr>
                <a:t>调研学习现有对动物的个体识别和姿态分析的神经网络工具箱。</a:t>
              </a:r>
              <a:endParaRPr lang="en-US" sz="2800" dirty="0">
                <a:solidFill>
                  <a:srgbClr val="3B3B3B"/>
                </a:solidFill>
                <a:ea typeface="思源黑体 Bold" panose="020B0600000000000000" charset="-122"/>
              </a:endParaRPr>
            </a:p>
          </p:txBody>
        </p:sp>
        <p:sp>
          <p:nvSpPr>
            <p:cNvPr id="37" name="TextBox 37"/>
            <p:cNvSpPr txBox="1"/>
            <p:nvPr/>
          </p:nvSpPr>
          <p:spPr>
            <a:xfrm>
              <a:off x="0" y="666507"/>
              <a:ext cx="5348798" cy="467649"/>
            </a:xfrm>
            <a:prstGeom prst="rect">
              <a:avLst/>
            </a:prstGeom>
          </p:spPr>
          <p:txBody>
            <a:bodyPr lIns="0" tIns="0" rIns="0" bIns="0" rtlCol="0" anchor="t">
              <a:spAutoFit/>
            </a:bodyPr>
            <a:lstStyle/>
            <a:p>
              <a:pPr algn="ctr">
                <a:lnSpc>
                  <a:spcPts val="3060"/>
                </a:lnSpc>
              </a:pPr>
              <a:endParaRPr lang="en-US" sz="1800" dirty="0">
                <a:solidFill>
                  <a:srgbClr val="000000"/>
                </a:solidFill>
                <a:ea typeface="思源黑体" panose="020B0500000000000000" charset="-122"/>
              </a:endParaRPr>
            </a:p>
          </p:txBody>
        </p:sp>
      </p:grpSp>
      <p:grpSp>
        <p:nvGrpSpPr>
          <p:cNvPr id="38" name="Group 38"/>
          <p:cNvGrpSpPr/>
          <p:nvPr/>
        </p:nvGrpSpPr>
        <p:grpSpPr>
          <a:xfrm>
            <a:off x="5443042" y="4400777"/>
            <a:ext cx="4011599" cy="934426"/>
            <a:chOff x="0" y="-47625"/>
            <a:chExt cx="5348798" cy="1245901"/>
          </a:xfrm>
        </p:grpSpPr>
        <p:sp>
          <p:nvSpPr>
            <p:cNvPr id="39" name="TextBox 39"/>
            <p:cNvSpPr txBox="1"/>
            <p:nvPr/>
          </p:nvSpPr>
          <p:spPr>
            <a:xfrm>
              <a:off x="0" y="-47625"/>
              <a:ext cx="5348798" cy="613198"/>
            </a:xfrm>
            <a:prstGeom prst="rect">
              <a:avLst/>
            </a:prstGeom>
          </p:spPr>
          <p:txBody>
            <a:bodyPr lIns="0" tIns="0" rIns="0" bIns="0" rtlCol="0" anchor="t">
              <a:spAutoFit/>
            </a:bodyPr>
            <a:lstStyle/>
            <a:p>
              <a:pPr marL="0" lvl="0" indent="0" algn="ctr">
                <a:lnSpc>
                  <a:spcPts val="3920"/>
                </a:lnSpc>
                <a:spcBef>
                  <a:spcPct val="0"/>
                </a:spcBef>
              </a:pPr>
              <a:r>
                <a:rPr lang="zh-CN" altLang="en-US" sz="2800" dirty="0">
                  <a:solidFill>
                    <a:srgbClr val="456148"/>
                  </a:solidFill>
                  <a:ea typeface="思源黑体 Bold" panose="020B0600000000000000" charset="-122"/>
                </a:rPr>
                <a:t>准确</a:t>
              </a:r>
              <a:r>
                <a:rPr lang="zh-CN" altLang="en-US" sz="2800" u="none" dirty="0">
                  <a:solidFill>
                    <a:srgbClr val="456148"/>
                  </a:solidFill>
                  <a:ea typeface="思源黑体 Bold" panose="020B0600000000000000" charset="-122"/>
                </a:rPr>
                <a:t>性检测</a:t>
              </a:r>
              <a:endParaRPr lang="en-US" sz="2800" u="none" dirty="0">
                <a:solidFill>
                  <a:srgbClr val="456148"/>
                </a:solidFill>
                <a:ea typeface="思源黑体 Bold" panose="020B0600000000000000" charset="-122"/>
              </a:endParaRPr>
            </a:p>
          </p:txBody>
        </p:sp>
        <p:sp>
          <p:nvSpPr>
            <p:cNvPr id="40" name="TextBox 40"/>
            <p:cNvSpPr txBox="1"/>
            <p:nvPr/>
          </p:nvSpPr>
          <p:spPr>
            <a:xfrm>
              <a:off x="0" y="666507"/>
              <a:ext cx="5348798" cy="531769"/>
            </a:xfrm>
            <a:prstGeom prst="rect">
              <a:avLst/>
            </a:prstGeom>
          </p:spPr>
          <p:txBody>
            <a:bodyPr lIns="0" tIns="0" rIns="0" bIns="0" rtlCol="0" anchor="t">
              <a:spAutoFit/>
            </a:bodyPr>
            <a:lstStyle/>
            <a:p>
              <a:pPr algn="ctr">
                <a:lnSpc>
                  <a:spcPts val="3600"/>
                </a:lnSpc>
                <a:buClrTx/>
                <a:buSzTx/>
                <a:buFontTx/>
              </a:pPr>
              <a:endParaRPr lang="en-US" sz="1800" u="none" dirty="0">
                <a:solidFill>
                  <a:srgbClr val="000000"/>
                </a:solidFill>
                <a:ea typeface="思源黑体" panose="020B0500000000000000" charset="-122"/>
              </a:endParaRPr>
            </a:p>
          </p:txBody>
        </p:sp>
      </p:grpSp>
      <p:grpSp>
        <p:nvGrpSpPr>
          <p:cNvPr id="41" name="Group 41"/>
          <p:cNvGrpSpPr/>
          <p:nvPr/>
        </p:nvGrpSpPr>
        <p:grpSpPr>
          <a:xfrm>
            <a:off x="9995253" y="4400777"/>
            <a:ext cx="4011599" cy="888260"/>
            <a:chOff x="0" y="-47625"/>
            <a:chExt cx="5348798" cy="1184347"/>
          </a:xfrm>
        </p:grpSpPr>
        <p:sp>
          <p:nvSpPr>
            <p:cNvPr id="42" name="TextBox 42"/>
            <p:cNvSpPr txBox="1"/>
            <p:nvPr/>
          </p:nvSpPr>
          <p:spPr>
            <a:xfrm>
              <a:off x="0" y="-47625"/>
              <a:ext cx="5348798" cy="613198"/>
            </a:xfrm>
            <a:prstGeom prst="rect">
              <a:avLst/>
            </a:prstGeom>
          </p:spPr>
          <p:txBody>
            <a:bodyPr lIns="0" tIns="0" rIns="0" bIns="0" rtlCol="0" anchor="t">
              <a:spAutoFit/>
            </a:bodyPr>
            <a:lstStyle/>
            <a:p>
              <a:pPr marL="0" lvl="0" indent="0" algn="ctr">
                <a:lnSpc>
                  <a:spcPts val="3920"/>
                </a:lnSpc>
                <a:spcBef>
                  <a:spcPct val="0"/>
                </a:spcBef>
              </a:pPr>
              <a:r>
                <a:rPr lang="zh-CN" altLang="en-US" sz="2800" u="none" dirty="0">
                  <a:solidFill>
                    <a:srgbClr val="456148"/>
                  </a:solidFill>
                  <a:ea typeface="思源黑体 Bold" panose="020B0600000000000000" charset="-122"/>
                </a:rPr>
                <a:t>鲁棒性检测</a:t>
              </a:r>
              <a:r>
                <a:rPr lang="en-US" sz="2800" u="none" dirty="0">
                  <a:solidFill>
                    <a:srgbClr val="456148"/>
                  </a:solidFill>
                  <a:ea typeface="思源黑体 Bold" panose="020B0600000000000000" charset="-122"/>
                </a:rPr>
                <a:t>.</a:t>
              </a:r>
            </a:p>
          </p:txBody>
        </p:sp>
        <p:sp>
          <p:nvSpPr>
            <p:cNvPr id="43" name="TextBox 43"/>
            <p:cNvSpPr txBox="1"/>
            <p:nvPr/>
          </p:nvSpPr>
          <p:spPr>
            <a:xfrm>
              <a:off x="0" y="666507"/>
              <a:ext cx="5348798" cy="470215"/>
            </a:xfrm>
            <a:prstGeom prst="rect">
              <a:avLst/>
            </a:prstGeom>
          </p:spPr>
          <p:txBody>
            <a:bodyPr lIns="0" tIns="0" rIns="0" bIns="0" rtlCol="0" anchor="t">
              <a:spAutoFit/>
            </a:bodyPr>
            <a:lstStyle/>
            <a:p>
              <a:pPr algn="ctr">
                <a:lnSpc>
                  <a:spcPts val="3060"/>
                </a:lnSpc>
              </a:pPr>
              <a:endParaRPr lang="en-US" sz="1800" u="none" dirty="0">
                <a:solidFill>
                  <a:srgbClr val="000000"/>
                </a:solidFill>
                <a:ea typeface="思源黑体" panose="020B0500000000000000" charset="-122"/>
              </a:endParaRPr>
            </a:p>
          </p:txBody>
        </p:sp>
      </p:grpSp>
      <p:grpSp>
        <p:nvGrpSpPr>
          <p:cNvPr id="44" name="Group 44"/>
          <p:cNvGrpSpPr/>
          <p:nvPr/>
        </p:nvGrpSpPr>
        <p:grpSpPr>
          <a:xfrm>
            <a:off x="8833358" y="7984560"/>
            <a:ext cx="4011600" cy="777412"/>
            <a:chOff x="-1" y="97607"/>
            <a:chExt cx="5348799" cy="1036549"/>
          </a:xfrm>
        </p:grpSpPr>
        <p:sp>
          <p:nvSpPr>
            <p:cNvPr id="45" name="TextBox 45"/>
            <p:cNvSpPr txBox="1"/>
            <p:nvPr/>
          </p:nvSpPr>
          <p:spPr>
            <a:xfrm>
              <a:off x="-1" y="97607"/>
              <a:ext cx="5348798" cy="613198"/>
            </a:xfrm>
            <a:prstGeom prst="rect">
              <a:avLst/>
            </a:prstGeom>
          </p:spPr>
          <p:txBody>
            <a:bodyPr lIns="0" tIns="0" rIns="0" bIns="0" rtlCol="0" anchor="t">
              <a:spAutoFit/>
            </a:bodyPr>
            <a:lstStyle/>
            <a:p>
              <a:pPr marL="0" lvl="0" indent="0" algn="ctr">
                <a:lnSpc>
                  <a:spcPts val="3920"/>
                </a:lnSpc>
                <a:spcBef>
                  <a:spcPct val="0"/>
                </a:spcBef>
              </a:pPr>
              <a:r>
                <a:rPr lang="zh-CN" altLang="en-US" sz="2800" u="none" dirty="0">
                  <a:solidFill>
                    <a:srgbClr val="456148"/>
                  </a:solidFill>
                  <a:ea typeface="思源黑体 Bold" panose="020B0600000000000000" charset="-122"/>
                </a:rPr>
                <a:t>组建新的神经网络工具</a:t>
              </a:r>
              <a:endParaRPr lang="en-US" sz="2800" u="none" dirty="0">
                <a:solidFill>
                  <a:srgbClr val="456148"/>
                </a:solidFill>
                <a:ea typeface="思源黑体 Bold" panose="020B0600000000000000" charset="-122"/>
              </a:endParaRPr>
            </a:p>
          </p:txBody>
        </p:sp>
        <p:sp>
          <p:nvSpPr>
            <p:cNvPr id="46" name="TextBox 46"/>
            <p:cNvSpPr txBox="1"/>
            <p:nvPr/>
          </p:nvSpPr>
          <p:spPr>
            <a:xfrm>
              <a:off x="0" y="666507"/>
              <a:ext cx="5348798" cy="467649"/>
            </a:xfrm>
            <a:prstGeom prst="rect">
              <a:avLst/>
            </a:prstGeom>
          </p:spPr>
          <p:txBody>
            <a:bodyPr lIns="0" tIns="0" rIns="0" bIns="0" rtlCol="0" anchor="t">
              <a:spAutoFit/>
            </a:bodyPr>
            <a:lstStyle/>
            <a:p>
              <a:pPr algn="ctr">
                <a:lnSpc>
                  <a:spcPts val="3060"/>
                </a:lnSpc>
              </a:pPr>
              <a:endParaRPr lang="en-US" sz="1800" u="none" dirty="0">
                <a:solidFill>
                  <a:srgbClr val="000000"/>
                </a:solidFill>
                <a:ea typeface="思源黑体" panose="020B0500000000000000" charset="-122"/>
              </a:endParaRPr>
            </a:p>
          </p:txBody>
        </p:sp>
      </p:grpSp>
      <p:grpSp>
        <p:nvGrpSpPr>
          <p:cNvPr id="47" name="Group 47"/>
          <p:cNvGrpSpPr/>
          <p:nvPr/>
        </p:nvGrpSpPr>
        <p:grpSpPr>
          <a:xfrm>
            <a:off x="13258800" y="7875636"/>
            <a:ext cx="4138369" cy="1460143"/>
            <a:chOff x="-169027" y="-47625"/>
            <a:chExt cx="5517825" cy="1946858"/>
          </a:xfrm>
        </p:grpSpPr>
        <p:sp>
          <p:nvSpPr>
            <p:cNvPr id="48" name="TextBox 48"/>
            <p:cNvSpPr txBox="1"/>
            <p:nvPr/>
          </p:nvSpPr>
          <p:spPr>
            <a:xfrm>
              <a:off x="0" y="-47625"/>
              <a:ext cx="5348798" cy="1946858"/>
            </a:xfrm>
            <a:prstGeom prst="rect">
              <a:avLst/>
            </a:prstGeom>
          </p:spPr>
          <p:txBody>
            <a:bodyPr lIns="0" tIns="0" rIns="0" bIns="0" rtlCol="0" anchor="t">
              <a:spAutoFit/>
            </a:bodyPr>
            <a:lstStyle/>
            <a:p>
              <a:pPr marL="0" lvl="0" indent="0" algn="ctr">
                <a:lnSpc>
                  <a:spcPts val="3920"/>
                </a:lnSpc>
                <a:spcBef>
                  <a:spcPct val="0"/>
                </a:spcBef>
              </a:pPr>
              <a:r>
                <a:rPr lang="zh-CN" altLang="en-US" sz="2800" u="none" dirty="0">
                  <a:solidFill>
                    <a:srgbClr val="456148"/>
                  </a:solidFill>
                  <a:ea typeface="思源黑体 Bold" panose="020B0600000000000000" charset="-122"/>
                </a:rPr>
                <a:t>研究学习现有神经网络的组成架构，了解不同结构的功能</a:t>
              </a:r>
              <a:endParaRPr lang="en-US" sz="2800" u="none" dirty="0">
                <a:solidFill>
                  <a:srgbClr val="456148"/>
                </a:solidFill>
                <a:ea typeface="思源黑体 Bold" panose="020B0600000000000000" charset="-122"/>
              </a:endParaRPr>
            </a:p>
          </p:txBody>
        </p:sp>
        <p:sp>
          <p:nvSpPr>
            <p:cNvPr id="49" name="TextBox 49"/>
            <p:cNvSpPr txBox="1"/>
            <p:nvPr/>
          </p:nvSpPr>
          <p:spPr>
            <a:xfrm>
              <a:off x="-169027" y="743362"/>
              <a:ext cx="5348798" cy="470215"/>
            </a:xfrm>
            <a:prstGeom prst="rect">
              <a:avLst/>
            </a:prstGeom>
          </p:spPr>
          <p:txBody>
            <a:bodyPr lIns="0" tIns="0" rIns="0" bIns="0" rtlCol="0" anchor="t">
              <a:spAutoFit/>
            </a:bodyPr>
            <a:lstStyle/>
            <a:p>
              <a:pPr algn="ctr">
                <a:lnSpc>
                  <a:spcPts val="3060"/>
                </a:lnSpc>
              </a:pPr>
              <a:endParaRPr lang="en-US" sz="1800" u="none" dirty="0">
                <a:solidFill>
                  <a:srgbClr val="000000"/>
                </a:solidFill>
                <a:ea typeface="思源黑体" panose="020B0500000000000000" charset="-122"/>
              </a:endParaRPr>
            </a:p>
          </p:txBody>
        </p:sp>
      </p:grpSp>
      <p:grpSp>
        <p:nvGrpSpPr>
          <p:cNvPr id="50" name="Group 2"/>
          <p:cNvGrpSpPr/>
          <p:nvPr/>
        </p:nvGrpSpPr>
        <p:grpSpPr>
          <a:xfrm>
            <a:off x="-2971800" y="915085"/>
            <a:ext cx="13683615" cy="1146175"/>
            <a:chOff x="0" y="0"/>
            <a:chExt cx="1760215" cy="406400"/>
          </a:xfrm>
        </p:grpSpPr>
        <p:sp>
          <p:nvSpPr>
            <p:cNvPr id="51" name="Freeform 3"/>
            <p:cNvSpPr/>
            <p:nvPr/>
          </p:nvSpPr>
          <p:spPr>
            <a:xfrm>
              <a:off x="203200" y="-326"/>
              <a:ext cx="1353815" cy="407051"/>
            </a:xfrm>
            <a:custGeom>
              <a:avLst/>
              <a:gdLst/>
              <a:ahLst/>
              <a:cxnLst/>
              <a:rect l="l" t="t" r="r" b="b"/>
              <a:pathLst>
                <a:path w="1353815" h="407051">
                  <a:moveTo>
                    <a:pt x="1353815" y="326"/>
                  </a:moveTo>
                  <a:cubicBezTo>
                    <a:pt x="1281002" y="0"/>
                    <a:pt x="1213581" y="38659"/>
                    <a:pt x="1177080" y="101663"/>
                  </a:cubicBezTo>
                  <a:cubicBezTo>
                    <a:pt x="1140579" y="164667"/>
                    <a:pt x="1140579" y="242385"/>
                    <a:pt x="1177080" y="305389"/>
                  </a:cubicBezTo>
                  <a:cubicBezTo>
                    <a:pt x="1213581" y="368393"/>
                    <a:pt x="1281002" y="407052"/>
                    <a:pt x="1353815"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70ADB2"/>
            </a:solidFill>
          </p:spPr>
        </p:sp>
        <p:sp>
          <p:nvSpPr>
            <p:cNvPr id="52" name="TextBox 4"/>
            <p:cNvSpPr txBox="1"/>
            <p:nvPr/>
          </p:nvSpPr>
          <p:spPr>
            <a:xfrm>
              <a:off x="0" y="-47625"/>
              <a:ext cx="812800" cy="454025"/>
            </a:xfrm>
            <a:prstGeom prst="rect">
              <a:avLst/>
            </a:prstGeom>
          </p:spPr>
          <p:txBody>
            <a:bodyPr lIns="50800" tIns="50800" rIns="50800" bIns="50800" rtlCol="0" anchor="ctr"/>
            <a:lstStyle/>
            <a:p>
              <a:pPr algn="ctr">
                <a:lnSpc>
                  <a:spcPts val="2940"/>
                </a:lnSpc>
              </a:pPr>
              <a:endParaRPr/>
            </a:p>
          </p:txBody>
        </p:sp>
      </p:grpSp>
      <p:sp>
        <p:nvSpPr>
          <p:cNvPr id="53" name="TextBox 5"/>
          <p:cNvSpPr txBox="1"/>
          <p:nvPr/>
        </p:nvSpPr>
        <p:spPr>
          <a:xfrm>
            <a:off x="428624" y="1100455"/>
            <a:ext cx="7191375" cy="644664"/>
          </a:xfrm>
          <a:prstGeom prst="rect">
            <a:avLst/>
          </a:prstGeom>
        </p:spPr>
        <p:txBody>
          <a:bodyPr wrap="square" lIns="0" tIns="0" rIns="0" bIns="0" rtlCol="0" anchor="t">
            <a:spAutoFit/>
          </a:bodyPr>
          <a:lstStyle/>
          <a:p>
            <a:pPr>
              <a:lnSpc>
                <a:spcPts val="5460"/>
              </a:lnSpc>
            </a:pPr>
            <a:r>
              <a:rPr lang="zh-CN" altLang="en-US" sz="3900" dirty="0">
                <a:solidFill>
                  <a:srgbClr val="FFFFFF"/>
                </a:solidFill>
                <a:latin typeface="华文细黑" panose="02010600040101010101" charset="-122"/>
                <a:ea typeface="华文细黑" panose="02010600040101010101" charset="-122"/>
                <a:cs typeface="华文细黑" panose="02010600040101010101" charset="-122"/>
              </a:rPr>
              <a:t>开发深度学习鸟类视频分析工具</a:t>
            </a:r>
          </a:p>
        </p:txBody>
      </p:sp>
      <p:sp>
        <p:nvSpPr>
          <p:cNvPr id="2" name="TextBox 40">
            <a:extLst>
              <a:ext uri="{FF2B5EF4-FFF2-40B4-BE49-F238E27FC236}">
                <a16:creationId xmlns:a16="http://schemas.microsoft.com/office/drawing/2014/main" id="{99CB4193-D3A6-725F-F13E-0C2DCFCABD9A}"/>
              </a:ext>
            </a:extLst>
          </p:cNvPr>
          <p:cNvSpPr txBox="1"/>
          <p:nvPr/>
        </p:nvSpPr>
        <p:spPr>
          <a:xfrm>
            <a:off x="5443042" y="4936376"/>
            <a:ext cx="4011599" cy="406778"/>
          </a:xfrm>
          <a:prstGeom prst="rect">
            <a:avLst/>
          </a:prstGeom>
        </p:spPr>
        <p:txBody>
          <a:bodyPr lIns="0" tIns="0" rIns="0" bIns="0" rtlCol="0" anchor="t">
            <a:spAutoFit/>
          </a:bodyPr>
          <a:lstStyle/>
          <a:p>
            <a:pPr algn="ctr">
              <a:lnSpc>
                <a:spcPts val="3600"/>
              </a:lnSpc>
              <a:buClrTx/>
              <a:buSzTx/>
              <a:buFontTx/>
            </a:pPr>
            <a:r>
              <a:rPr lang="zh-CN" altLang="en-US" sz="2000" dirty="0">
                <a:solidFill>
                  <a:srgbClr val="22232A"/>
                </a:solidFill>
                <a:ea typeface="字由点字典黑 45J" panose="00020600040101010101" charset="-122"/>
                <a:sym typeface="+mn-ea"/>
              </a:rPr>
              <a:t>用野生鸟类数据集进行训练测试</a:t>
            </a:r>
            <a:endParaRPr lang="en-US" sz="2000" u="none" dirty="0">
              <a:solidFill>
                <a:srgbClr val="000000"/>
              </a:solidFill>
              <a:ea typeface="思源黑体" panose="020B0500000000000000" charset="-122"/>
            </a:endParaRPr>
          </a:p>
        </p:txBody>
      </p:sp>
      <p:sp>
        <p:nvSpPr>
          <p:cNvPr id="3" name="TextBox 40">
            <a:extLst>
              <a:ext uri="{FF2B5EF4-FFF2-40B4-BE49-F238E27FC236}">
                <a16:creationId xmlns:a16="http://schemas.microsoft.com/office/drawing/2014/main" id="{3462C33F-4466-736F-66EB-F41892097499}"/>
              </a:ext>
            </a:extLst>
          </p:cNvPr>
          <p:cNvSpPr txBox="1"/>
          <p:nvPr/>
        </p:nvSpPr>
        <p:spPr>
          <a:xfrm>
            <a:off x="9663875" y="4940524"/>
            <a:ext cx="4674353" cy="406778"/>
          </a:xfrm>
          <a:prstGeom prst="rect">
            <a:avLst/>
          </a:prstGeom>
        </p:spPr>
        <p:txBody>
          <a:bodyPr wrap="square" lIns="0" tIns="0" rIns="0" bIns="0" rtlCol="0" anchor="t">
            <a:spAutoFit/>
          </a:bodyPr>
          <a:lstStyle/>
          <a:p>
            <a:pPr algn="ctr">
              <a:lnSpc>
                <a:spcPts val="3600"/>
              </a:lnSpc>
              <a:buClrTx/>
              <a:buSzTx/>
              <a:buFontTx/>
            </a:pPr>
            <a:r>
              <a:rPr lang="zh-CN" altLang="en-US" sz="2000" dirty="0">
                <a:solidFill>
                  <a:srgbClr val="22232A"/>
                </a:solidFill>
                <a:ea typeface="字由点字典黑 45J" panose="00020600040101010101" charset="-122"/>
                <a:sym typeface="+mn-ea"/>
              </a:rPr>
              <a:t>结合其他标准和动物数据集进行训练测试</a:t>
            </a:r>
            <a:endParaRPr lang="en-US" sz="2000" u="none" dirty="0">
              <a:solidFill>
                <a:srgbClr val="000000"/>
              </a:solidFill>
              <a:ea typeface="思源黑体" panose="020B0500000000000000" charset="-122"/>
            </a:endParaRPr>
          </a:p>
        </p:txBody>
      </p:sp>
    </p:spTree>
    <p:extLst>
      <p:ext uri="{BB962C8B-B14F-4D97-AF65-F5344CB8AC3E}">
        <p14:creationId xmlns:p14="http://schemas.microsoft.com/office/powerpoint/2010/main" val="3040064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7"/>
          <p:cNvGrpSpPr/>
          <p:nvPr/>
        </p:nvGrpSpPr>
        <p:grpSpPr>
          <a:xfrm>
            <a:off x="5638800" y="7581900"/>
            <a:ext cx="8610600" cy="2042762"/>
            <a:chOff x="11302999" y="4434141"/>
            <a:chExt cx="9259133" cy="3808828"/>
          </a:xfrm>
        </p:grpSpPr>
        <p:grpSp>
          <p:nvGrpSpPr>
            <p:cNvPr id="38" name="Group 38"/>
            <p:cNvGrpSpPr/>
            <p:nvPr/>
          </p:nvGrpSpPr>
          <p:grpSpPr>
            <a:xfrm>
              <a:off x="11302999" y="4434141"/>
              <a:ext cx="9259133" cy="3808828"/>
              <a:chOff x="3092524" y="1213190"/>
              <a:chExt cx="2533318" cy="1042103"/>
            </a:xfrm>
          </p:grpSpPr>
          <p:sp>
            <p:nvSpPr>
              <p:cNvPr id="39" name="Freeform 39"/>
              <p:cNvSpPr/>
              <p:nvPr/>
            </p:nvSpPr>
            <p:spPr>
              <a:xfrm>
                <a:off x="3092524" y="1213190"/>
                <a:ext cx="2533318" cy="1042103"/>
              </a:xfrm>
              <a:custGeom>
                <a:avLst/>
                <a:gdLst/>
                <a:ahLst/>
                <a:cxnLst/>
                <a:rect l="l" t="t" r="r" b="b"/>
                <a:pathLst>
                  <a:path w="2533318" h="1042103">
                    <a:moveTo>
                      <a:pt x="2408857" y="1042103"/>
                    </a:moveTo>
                    <a:lnTo>
                      <a:pt x="124460" y="1042103"/>
                    </a:lnTo>
                    <a:cubicBezTo>
                      <a:pt x="55880" y="1042103"/>
                      <a:pt x="0" y="986223"/>
                      <a:pt x="0" y="917643"/>
                    </a:cubicBezTo>
                    <a:lnTo>
                      <a:pt x="0" y="124460"/>
                    </a:lnTo>
                    <a:cubicBezTo>
                      <a:pt x="0" y="55880"/>
                      <a:pt x="55880" y="0"/>
                      <a:pt x="124460" y="0"/>
                    </a:cubicBezTo>
                    <a:lnTo>
                      <a:pt x="2408858" y="0"/>
                    </a:lnTo>
                    <a:cubicBezTo>
                      <a:pt x="2477438" y="0"/>
                      <a:pt x="2533318" y="55880"/>
                      <a:pt x="2533318" y="124460"/>
                    </a:cubicBezTo>
                    <a:lnTo>
                      <a:pt x="2533318" y="917643"/>
                    </a:lnTo>
                    <a:cubicBezTo>
                      <a:pt x="2533318" y="986223"/>
                      <a:pt x="2477438" y="1042103"/>
                      <a:pt x="2408858" y="1042103"/>
                    </a:cubicBezTo>
                    <a:close/>
                  </a:path>
                </a:pathLst>
              </a:custGeom>
              <a:solidFill>
                <a:srgbClr val="D8E6E5"/>
              </a:solidFill>
            </p:spPr>
          </p:sp>
        </p:grpSp>
        <p:sp>
          <p:nvSpPr>
            <p:cNvPr id="40" name="TextBox 40"/>
            <p:cNvSpPr txBox="1"/>
            <p:nvPr/>
          </p:nvSpPr>
          <p:spPr>
            <a:xfrm>
              <a:off x="11652400" y="4659285"/>
              <a:ext cx="8560331" cy="3358540"/>
            </a:xfrm>
            <a:prstGeom prst="rect">
              <a:avLst/>
            </a:prstGeom>
          </p:spPr>
          <p:txBody>
            <a:bodyPr wrap="square" lIns="0" tIns="0" rIns="0" bIns="0" rtlCol="0" anchor="t">
              <a:spAutoFit/>
            </a:bodyPr>
            <a:lstStyle/>
            <a:p>
              <a:pPr algn="just">
                <a:lnSpc>
                  <a:spcPts val="3600"/>
                </a:lnSpc>
                <a:buClrTx/>
                <a:buSzTx/>
                <a:buFontTx/>
              </a:pPr>
              <a:r>
                <a:rPr lang="zh-CN" altLang="en-US" sz="2400" dirty="0">
                  <a:solidFill>
                    <a:srgbClr val="22232A"/>
                  </a:solidFill>
                  <a:ea typeface="字由点字典黑 45J" panose="00020600040101010101" charset="-122"/>
                </a:rPr>
                <a:t>        我们已经基于</a:t>
              </a:r>
              <a:r>
                <a:rPr lang="en-US" altLang="zh-CN" sz="2400" dirty="0">
                  <a:solidFill>
                    <a:srgbClr val="22232A"/>
                  </a:solidFill>
                  <a:ea typeface="字由点字典黑 45J" panose="00020600040101010101" charset="-122"/>
                </a:rPr>
                <a:t>yolov5</a:t>
              </a:r>
              <a:r>
                <a:rPr lang="zh-CN" altLang="en-US" sz="2400" dirty="0">
                  <a:solidFill>
                    <a:srgbClr val="22232A"/>
                  </a:solidFill>
                  <a:ea typeface="字由点字典黑 45J" panose="00020600040101010101" charset="-122"/>
                </a:rPr>
                <a:t>网络对野生鸟类视频进行了目标检测，并学习了</a:t>
              </a:r>
              <a:r>
                <a:rPr lang="en-US" altLang="zh-CN" sz="2400" dirty="0">
                  <a:solidFill>
                    <a:srgbClr val="22232A"/>
                  </a:solidFill>
                  <a:ea typeface="字由点字典黑 45J" panose="00020600040101010101" charset="-122"/>
                </a:rPr>
                <a:t>yolov5</a:t>
              </a:r>
              <a:r>
                <a:rPr lang="zh-CN" altLang="en-US" sz="2400" dirty="0">
                  <a:solidFill>
                    <a:srgbClr val="22232A"/>
                  </a:solidFill>
                  <a:ea typeface="字由点字典黑 45J" panose="00020600040101010101" charset="-122"/>
                </a:rPr>
                <a:t>的网络架构，了解了输入、</a:t>
              </a:r>
              <a:r>
                <a:rPr lang="en-US" altLang="zh-CN" sz="2400" dirty="0">
                  <a:solidFill>
                    <a:srgbClr val="22232A"/>
                  </a:solidFill>
                  <a:ea typeface="字由点字典黑 45J" panose="00020600040101010101" charset="-122"/>
                </a:rPr>
                <a:t>Backbone</a:t>
              </a:r>
              <a:r>
                <a:rPr lang="zh-CN" altLang="en-US" sz="2400" dirty="0">
                  <a:solidFill>
                    <a:srgbClr val="22232A"/>
                  </a:solidFill>
                  <a:ea typeface="字由点字典黑 45J" panose="00020600040101010101" charset="-122"/>
                </a:rPr>
                <a:t>、</a:t>
              </a:r>
              <a:r>
                <a:rPr lang="en-US" altLang="zh-CN" sz="2400" dirty="0">
                  <a:solidFill>
                    <a:srgbClr val="22232A"/>
                  </a:solidFill>
                  <a:ea typeface="字由点字典黑 45J" panose="00020600040101010101" charset="-122"/>
                </a:rPr>
                <a:t>Neck</a:t>
              </a:r>
              <a:r>
                <a:rPr lang="zh-CN" altLang="en-US" sz="2400" dirty="0">
                  <a:solidFill>
                    <a:srgbClr val="22232A"/>
                  </a:solidFill>
                  <a:ea typeface="字由点字典黑 45J" panose="00020600040101010101" charset="-122"/>
                </a:rPr>
                <a:t>和预测四个模块的功能和一些基本组件，为构造新网络结构奠定基础。</a:t>
              </a:r>
              <a:endParaRPr lang="en-US" sz="2400" dirty="0">
                <a:solidFill>
                  <a:srgbClr val="22232A"/>
                </a:solidFill>
                <a:ea typeface="字由点字典黑 45J" panose="00020600040101010101" charset="-122"/>
              </a:endParaRPr>
            </a:p>
          </p:txBody>
        </p:sp>
      </p:grpSp>
      <p:grpSp>
        <p:nvGrpSpPr>
          <p:cNvPr id="51" name="Group 2"/>
          <p:cNvGrpSpPr/>
          <p:nvPr/>
        </p:nvGrpSpPr>
        <p:grpSpPr>
          <a:xfrm>
            <a:off x="-1796415" y="876935"/>
            <a:ext cx="6320790" cy="1146175"/>
            <a:chOff x="0" y="0"/>
            <a:chExt cx="1760215" cy="406400"/>
          </a:xfrm>
        </p:grpSpPr>
        <p:sp>
          <p:nvSpPr>
            <p:cNvPr id="52" name="Freeform 3"/>
            <p:cNvSpPr/>
            <p:nvPr/>
          </p:nvSpPr>
          <p:spPr>
            <a:xfrm>
              <a:off x="203200" y="-326"/>
              <a:ext cx="1353815" cy="407051"/>
            </a:xfrm>
            <a:custGeom>
              <a:avLst/>
              <a:gdLst/>
              <a:ahLst/>
              <a:cxnLst/>
              <a:rect l="l" t="t" r="r" b="b"/>
              <a:pathLst>
                <a:path w="1353815" h="407051">
                  <a:moveTo>
                    <a:pt x="1353815" y="326"/>
                  </a:moveTo>
                  <a:cubicBezTo>
                    <a:pt x="1281002" y="0"/>
                    <a:pt x="1213581" y="38659"/>
                    <a:pt x="1177080" y="101663"/>
                  </a:cubicBezTo>
                  <a:cubicBezTo>
                    <a:pt x="1140579" y="164667"/>
                    <a:pt x="1140579" y="242385"/>
                    <a:pt x="1177080" y="305389"/>
                  </a:cubicBezTo>
                  <a:cubicBezTo>
                    <a:pt x="1213581" y="368393"/>
                    <a:pt x="1281002" y="407052"/>
                    <a:pt x="1353815"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70ADB2"/>
            </a:solidFill>
          </p:spPr>
        </p:sp>
        <p:sp>
          <p:nvSpPr>
            <p:cNvPr id="53" name="TextBox 4"/>
            <p:cNvSpPr txBox="1"/>
            <p:nvPr/>
          </p:nvSpPr>
          <p:spPr>
            <a:xfrm>
              <a:off x="0" y="-47625"/>
              <a:ext cx="812800" cy="454025"/>
            </a:xfrm>
            <a:prstGeom prst="rect">
              <a:avLst/>
            </a:prstGeom>
          </p:spPr>
          <p:txBody>
            <a:bodyPr lIns="50800" tIns="50800" rIns="50800" bIns="50800" rtlCol="0" anchor="ctr"/>
            <a:lstStyle/>
            <a:p>
              <a:pPr algn="ctr">
                <a:lnSpc>
                  <a:spcPts val="2940"/>
                </a:lnSpc>
              </a:pPr>
              <a:endParaRPr/>
            </a:p>
          </p:txBody>
        </p:sp>
      </p:grpSp>
      <p:sp>
        <p:nvSpPr>
          <p:cNvPr id="54" name="TextBox 5"/>
          <p:cNvSpPr txBox="1"/>
          <p:nvPr/>
        </p:nvSpPr>
        <p:spPr>
          <a:xfrm>
            <a:off x="1" y="1100250"/>
            <a:ext cx="2867450" cy="644664"/>
          </a:xfrm>
          <a:prstGeom prst="rect">
            <a:avLst/>
          </a:prstGeom>
        </p:spPr>
        <p:txBody>
          <a:bodyPr wrap="square" lIns="0" tIns="0" rIns="0" bIns="0" rtlCol="0" anchor="t">
            <a:spAutoFit/>
          </a:bodyPr>
          <a:lstStyle/>
          <a:p>
            <a:pPr>
              <a:lnSpc>
                <a:spcPts val="5460"/>
              </a:lnSpc>
            </a:pPr>
            <a:r>
              <a:rPr lang="en-US" sz="3900" dirty="0">
                <a:solidFill>
                  <a:srgbClr val="FFFFFF"/>
                </a:solidFill>
                <a:latin typeface="华文细黑" panose="02010600040101010101" charset="-122"/>
                <a:ea typeface="华文细黑" panose="02010600040101010101" charset="-122"/>
                <a:cs typeface="华文细黑" panose="02010600040101010101" charset="-122"/>
              </a:rPr>
              <a:t> yolov5</a:t>
            </a:r>
            <a:r>
              <a:rPr lang="zh-CN" altLang="en-US" sz="3900" dirty="0">
                <a:solidFill>
                  <a:srgbClr val="FFFFFF"/>
                </a:solidFill>
                <a:latin typeface="华文细黑" panose="02010600040101010101" charset="-122"/>
                <a:ea typeface="华文细黑" panose="02010600040101010101" charset="-122"/>
                <a:cs typeface="华文细黑" panose="02010600040101010101" charset="-122"/>
              </a:rPr>
              <a:t>网络</a:t>
            </a:r>
            <a:endParaRPr lang="en-US" sz="3900" dirty="0">
              <a:solidFill>
                <a:srgbClr val="FFFFFF"/>
              </a:solidFill>
              <a:latin typeface="华文细黑" panose="02010600040101010101" charset="-122"/>
              <a:ea typeface="华文细黑" panose="02010600040101010101" charset="-122"/>
              <a:cs typeface="华文细黑" panose="02010600040101010101" charset="-122"/>
            </a:endParaRPr>
          </a:p>
        </p:txBody>
      </p:sp>
      <p:pic>
        <p:nvPicPr>
          <p:cNvPr id="45" name="图片 44">
            <a:extLst>
              <a:ext uri="{FF2B5EF4-FFF2-40B4-BE49-F238E27FC236}">
                <a16:creationId xmlns:a16="http://schemas.microsoft.com/office/drawing/2014/main" id="{95111D2D-7FA5-7395-255A-407DA9EE28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4375" y="1100250"/>
            <a:ext cx="13309101" cy="6006426"/>
          </a:xfrm>
          <a:prstGeom prst="rect">
            <a:avLst/>
          </a:prstGeom>
          <a:noFill/>
          <a:ln>
            <a:noFill/>
          </a:ln>
        </p:spPr>
      </p:pic>
      <p:sp>
        <p:nvSpPr>
          <p:cNvPr id="46" name="文本框 45">
            <a:extLst>
              <a:ext uri="{FF2B5EF4-FFF2-40B4-BE49-F238E27FC236}">
                <a16:creationId xmlns:a16="http://schemas.microsoft.com/office/drawing/2014/main" id="{F5F10A61-3907-8887-3A4E-92E9A541B0F5}"/>
              </a:ext>
            </a:extLst>
          </p:cNvPr>
          <p:cNvSpPr txBox="1"/>
          <p:nvPr/>
        </p:nvSpPr>
        <p:spPr>
          <a:xfrm>
            <a:off x="762000" y="3086100"/>
            <a:ext cx="3538148" cy="461665"/>
          </a:xfrm>
          <a:prstGeom prst="rect">
            <a:avLst/>
          </a:prstGeom>
          <a:noFill/>
        </p:spPr>
        <p:txBody>
          <a:bodyPr wrap="none" rtlCol="0">
            <a:spAutoFit/>
          </a:bodyPr>
          <a:lstStyle/>
          <a:p>
            <a:r>
              <a:rPr lang="zh-CN" altLang="en-US" sz="2400" dirty="0"/>
              <a:t>右图为</a:t>
            </a:r>
            <a:r>
              <a:rPr lang="en-US" altLang="zh-CN" sz="2400" dirty="0"/>
              <a:t>yolov5</a:t>
            </a:r>
            <a:r>
              <a:rPr lang="zh-CN" altLang="en-US" sz="2400" dirty="0"/>
              <a:t>网络架构图</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600067" y="1275916"/>
            <a:ext cx="6106576" cy="7265124"/>
            <a:chOff x="0" y="0"/>
            <a:chExt cx="8142102" cy="9686833"/>
          </a:xfrm>
        </p:grpSpPr>
        <p:grpSp>
          <p:nvGrpSpPr>
            <p:cNvPr id="5" name="Group 5"/>
            <p:cNvGrpSpPr/>
            <p:nvPr/>
          </p:nvGrpSpPr>
          <p:grpSpPr>
            <a:xfrm>
              <a:off x="0" y="0"/>
              <a:ext cx="4015114" cy="7445684"/>
              <a:chOff x="0" y="0"/>
              <a:chExt cx="2898574" cy="5375157"/>
            </a:xfrm>
          </p:grpSpPr>
          <p:sp>
            <p:nvSpPr>
              <p:cNvPr id="6" name="Freeform 6"/>
              <p:cNvSpPr/>
              <p:nvPr/>
            </p:nvSpPr>
            <p:spPr>
              <a:xfrm>
                <a:off x="0" y="0"/>
                <a:ext cx="2898574" cy="5375157"/>
              </a:xfrm>
              <a:custGeom>
                <a:avLst/>
                <a:gdLst/>
                <a:ahLst/>
                <a:cxnLst/>
                <a:rect l="l" t="t" r="r" b="b"/>
                <a:pathLst>
                  <a:path w="2898574" h="5375157">
                    <a:moveTo>
                      <a:pt x="2593774" y="0"/>
                    </a:moveTo>
                    <a:lnTo>
                      <a:pt x="304800" y="0"/>
                    </a:lnTo>
                    <a:cubicBezTo>
                      <a:pt x="135890" y="0"/>
                      <a:pt x="0" y="135890"/>
                      <a:pt x="0" y="304800"/>
                    </a:cubicBezTo>
                    <a:lnTo>
                      <a:pt x="0" y="5070357"/>
                    </a:lnTo>
                    <a:cubicBezTo>
                      <a:pt x="0" y="5239267"/>
                      <a:pt x="135890" y="5375157"/>
                      <a:pt x="304800" y="5375157"/>
                    </a:cubicBezTo>
                    <a:lnTo>
                      <a:pt x="2593774" y="5375157"/>
                    </a:lnTo>
                    <a:cubicBezTo>
                      <a:pt x="2762684" y="5375157"/>
                      <a:pt x="2898574" y="5239267"/>
                      <a:pt x="2898574" y="5070357"/>
                    </a:cubicBezTo>
                    <a:lnTo>
                      <a:pt x="2898574" y="304800"/>
                    </a:lnTo>
                    <a:cubicBezTo>
                      <a:pt x="2898574" y="135890"/>
                      <a:pt x="2762684" y="0"/>
                      <a:pt x="2593774" y="0"/>
                    </a:cubicBezTo>
                    <a:close/>
                  </a:path>
                </a:pathLst>
              </a:custGeom>
              <a:solidFill>
                <a:srgbClr val="0C6980"/>
              </a:solidFill>
            </p:spPr>
          </p:sp>
        </p:grpSp>
        <p:grpSp>
          <p:nvGrpSpPr>
            <p:cNvPr id="7" name="Group 7"/>
            <p:cNvGrpSpPr/>
            <p:nvPr/>
          </p:nvGrpSpPr>
          <p:grpSpPr>
            <a:xfrm>
              <a:off x="0" y="854451"/>
              <a:ext cx="8142102" cy="8832382"/>
              <a:chOff x="0" y="0"/>
              <a:chExt cx="5877912" cy="6376236"/>
            </a:xfrm>
          </p:grpSpPr>
          <p:sp>
            <p:nvSpPr>
              <p:cNvPr id="8" name="Freeform 8"/>
              <p:cNvSpPr/>
              <p:nvPr/>
            </p:nvSpPr>
            <p:spPr>
              <a:xfrm>
                <a:off x="0" y="0"/>
                <a:ext cx="5877912" cy="6376236"/>
              </a:xfrm>
              <a:custGeom>
                <a:avLst/>
                <a:gdLst/>
                <a:ahLst/>
                <a:cxnLst/>
                <a:rect l="l" t="t" r="r" b="b"/>
                <a:pathLst>
                  <a:path w="5877912" h="6376236">
                    <a:moveTo>
                      <a:pt x="5573112" y="0"/>
                    </a:moveTo>
                    <a:lnTo>
                      <a:pt x="304800" y="0"/>
                    </a:lnTo>
                    <a:cubicBezTo>
                      <a:pt x="135890" y="0"/>
                      <a:pt x="0" y="135890"/>
                      <a:pt x="0" y="304800"/>
                    </a:cubicBezTo>
                    <a:lnTo>
                      <a:pt x="0" y="6071436"/>
                    </a:lnTo>
                    <a:cubicBezTo>
                      <a:pt x="0" y="6240346"/>
                      <a:pt x="135890" y="6376236"/>
                      <a:pt x="304800" y="6376236"/>
                    </a:cubicBezTo>
                    <a:lnTo>
                      <a:pt x="5573112" y="6376236"/>
                    </a:lnTo>
                    <a:cubicBezTo>
                      <a:pt x="5742022" y="6376236"/>
                      <a:pt x="5877912" y="6240346"/>
                      <a:pt x="5877912" y="6071436"/>
                    </a:cubicBezTo>
                    <a:lnTo>
                      <a:pt x="5877912" y="304800"/>
                    </a:lnTo>
                    <a:cubicBezTo>
                      <a:pt x="5877912" y="135890"/>
                      <a:pt x="5742022" y="0"/>
                      <a:pt x="5573112" y="0"/>
                    </a:cubicBezTo>
                    <a:close/>
                  </a:path>
                </a:pathLst>
              </a:custGeom>
              <a:solidFill>
                <a:srgbClr val="F0F7F8"/>
              </a:solidFill>
            </p:spPr>
          </p:sp>
        </p:grpSp>
        <p:sp>
          <p:nvSpPr>
            <p:cNvPr id="9" name="TextBox 9"/>
            <p:cNvSpPr txBox="1"/>
            <p:nvPr/>
          </p:nvSpPr>
          <p:spPr>
            <a:xfrm>
              <a:off x="267173" y="84779"/>
              <a:ext cx="3480768" cy="609141"/>
            </a:xfrm>
            <a:prstGeom prst="rect">
              <a:avLst/>
            </a:prstGeom>
          </p:spPr>
          <p:txBody>
            <a:bodyPr lIns="0" tIns="0" rIns="0" bIns="0" rtlCol="0" anchor="t">
              <a:spAutoFit/>
            </a:bodyPr>
            <a:lstStyle/>
            <a:p>
              <a:pPr algn="ctr">
                <a:lnSpc>
                  <a:spcPts val="3920"/>
                </a:lnSpc>
              </a:pPr>
              <a:r>
                <a:rPr lang="zh-CN" altLang="en-US" sz="2800" dirty="0">
                  <a:solidFill>
                    <a:srgbClr val="FFFFFF"/>
                  </a:solidFill>
                  <a:ea typeface="字由点字典黑 55J" panose="00020600040101010101" charset="-122"/>
                </a:rPr>
                <a:t>姿态估计</a:t>
              </a:r>
            </a:p>
          </p:txBody>
        </p:sp>
        <p:sp>
          <p:nvSpPr>
            <p:cNvPr id="10" name="TextBox 10"/>
            <p:cNvSpPr txBox="1"/>
            <p:nvPr/>
          </p:nvSpPr>
          <p:spPr>
            <a:xfrm>
              <a:off x="493571" y="1416873"/>
              <a:ext cx="7160602" cy="7945082"/>
            </a:xfrm>
            <a:prstGeom prst="rect">
              <a:avLst/>
            </a:prstGeom>
          </p:spPr>
          <p:txBody>
            <a:bodyPr lIns="0" tIns="0" rIns="0" bIns="0" rtlCol="0" anchor="t">
              <a:spAutoFit/>
            </a:bodyPr>
            <a:lstStyle/>
            <a:p>
              <a:pPr algn="just">
                <a:lnSpc>
                  <a:spcPts val="3600"/>
                </a:lnSpc>
              </a:pPr>
              <a:r>
                <a:rPr lang="zh-CN" altLang="en-US" sz="2400" dirty="0">
                  <a:solidFill>
                    <a:srgbClr val="22232A"/>
                  </a:solidFill>
                  <a:ea typeface="字由点字典黑 45J" panose="00020600040101010101" charset="-122"/>
                  <a:sym typeface="+mn-ea"/>
                </a:rPr>
                <a:t>        现有的动物姿态估计网络有</a:t>
              </a:r>
              <a:r>
                <a:rPr lang="en-US" altLang="zh-CN" sz="2400" dirty="0" err="1">
                  <a:solidFill>
                    <a:srgbClr val="22232A"/>
                  </a:solidFill>
                  <a:ea typeface="字由点字典黑 45J" panose="00020600040101010101" charset="-122"/>
                  <a:sym typeface="+mn-ea"/>
                </a:rPr>
                <a:t>DeepLabCut</a:t>
              </a:r>
              <a:r>
                <a:rPr lang="en-US" altLang="zh-CN" sz="2400" dirty="0">
                  <a:solidFill>
                    <a:srgbClr val="22232A"/>
                  </a:solidFill>
                  <a:ea typeface="字由点字典黑 45J" panose="00020600040101010101" charset="-122"/>
                  <a:sym typeface="+mn-ea"/>
                </a:rPr>
                <a:t> , SLEAP</a:t>
              </a:r>
              <a:r>
                <a:rPr lang="zh-CN" altLang="en-US" sz="2400" dirty="0">
                  <a:solidFill>
                    <a:srgbClr val="22232A"/>
                  </a:solidFill>
                  <a:ea typeface="字由点字典黑 45J" panose="00020600040101010101" charset="-122"/>
                  <a:sym typeface="+mn-ea"/>
                </a:rPr>
                <a:t>和</a:t>
              </a:r>
              <a:r>
                <a:rPr lang="en-US" altLang="zh-CN" sz="2400" dirty="0" err="1">
                  <a:solidFill>
                    <a:srgbClr val="22232A"/>
                  </a:solidFill>
                  <a:ea typeface="字由点字典黑 45J" panose="00020600040101010101" charset="-122"/>
                  <a:sym typeface="+mn-ea"/>
                </a:rPr>
                <a:t>DeepPoseKit</a:t>
              </a:r>
              <a:r>
                <a:rPr lang="zh-CN" altLang="en-US" sz="2400" dirty="0">
                  <a:solidFill>
                    <a:srgbClr val="22232A"/>
                  </a:solidFill>
                  <a:ea typeface="字由点字典黑 45J" panose="00020600040101010101" charset="-122"/>
                  <a:sym typeface="+mn-ea"/>
                </a:rPr>
                <a:t>等，由</a:t>
              </a:r>
              <a:r>
                <a:rPr lang="en-US" altLang="zh-CN" sz="2400" dirty="0">
                  <a:solidFill>
                    <a:srgbClr val="22232A"/>
                  </a:solidFill>
                  <a:ea typeface="字由点字典黑 45J" panose="00020600040101010101" charset="-122"/>
                  <a:sym typeface="+mn-ea"/>
                </a:rPr>
                <a:t>Python</a:t>
              </a:r>
              <a:r>
                <a:rPr lang="zh-CN" altLang="en-US" sz="2400" dirty="0">
                  <a:solidFill>
                    <a:srgbClr val="22232A"/>
                  </a:solidFill>
                  <a:ea typeface="字由点字典黑 45J" panose="00020600040101010101" charset="-122"/>
                  <a:sym typeface="+mn-ea"/>
                </a:rPr>
                <a:t>编写，在</a:t>
              </a:r>
              <a:r>
                <a:rPr lang="en-US" altLang="zh-CN" sz="2400" dirty="0" err="1">
                  <a:solidFill>
                    <a:srgbClr val="22232A"/>
                  </a:solidFill>
                  <a:ea typeface="字由点字典黑 45J" panose="00020600040101010101" charset="-122"/>
                  <a:sym typeface="+mn-ea"/>
                </a:rPr>
                <a:t>Tensorflow</a:t>
              </a:r>
              <a:r>
                <a:rPr lang="zh-CN" altLang="en-US" sz="2400" dirty="0">
                  <a:solidFill>
                    <a:srgbClr val="22232A"/>
                  </a:solidFill>
                  <a:ea typeface="字由点字典黑 45J" panose="00020600040101010101" charset="-122"/>
                  <a:sym typeface="+mn-ea"/>
                </a:rPr>
                <a:t>平台上开发。</a:t>
              </a:r>
              <a:endParaRPr lang="en-US" altLang="zh-CN" sz="2400" dirty="0">
                <a:solidFill>
                  <a:srgbClr val="22232A"/>
                </a:solidFill>
                <a:ea typeface="字由点字典黑 45J" panose="00020600040101010101" charset="-122"/>
                <a:sym typeface="+mn-ea"/>
              </a:endParaRPr>
            </a:p>
            <a:p>
              <a:pPr algn="just">
                <a:lnSpc>
                  <a:spcPts val="3600"/>
                </a:lnSpc>
              </a:pPr>
              <a:r>
                <a:rPr lang="en-US" altLang="zh-CN" sz="2400" dirty="0">
                  <a:solidFill>
                    <a:srgbClr val="22232A"/>
                  </a:solidFill>
                  <a:ea typeface="字由点字典黑 45J" panose="00020600040101010101" charset="-122"/>
                </a:rPr>
                <a:t>        </a:t>
              </a:r>
              <a:r>
                <a:rPr lang="en-US" altLang="zh-CN" sz="2400" dirty="0" err="1">
                  <a:solidFill>
                    <a:srgbClr val="22232A"/>
                  </a:solidFill>
                  <a:ea typeface="字由点字典黑 45J" panose="00020600040101010101" charset="-122"/>
                </a:rPr>
                <a:t>DeepLabCut</a:t>
              </a:r>
              <a:r>
                <a:rPr lang="zh-CN" altLang="en-US" sz="2400" dirty="0">
                  <a:solidFill>
                    <a:srgbClr val="22232A"/>
                  </a:solidFill>
                  <a:ea typeface="字由点字典黑 45J" panose="00020600040101010101" charset="-122"/>
                </a:rPr>
                <a:t>是基于 </a:t>
              </a:r>
              <a:r>
                <a:rPr lang="en-US" altLang="zh-CN" sz="2400" dirty="0" err="1">
                  <a:solidFill>
                    <a:srgbClr val="22232A"/>
                  </a:solidFill>
                  <a:ea typeface="字由点字典黑 45J" panose="00020600040101010101" charset="-122"/>
                </a:rPr>
                <a:t>ResNets</a:t>
              </a:r>
              <a:r>
                <a:rPr lang="zh-CN" altLang="en-US" sz="2400" dirty="0">
                  <a:solidFill>
                    <a:srgbClr val="22232A"/>
                  </a:solidFill>
                  <a:ea typeface="字由点字典黑 45J" panose="00020600040101010101" charset="-122"/>
                </a:rPr>
                <a:t>组成的，结合了物体识别和语义分割算法的两个关键成分</a:t>
              </a:r>
              <a:r>
                <a:rPr lang="en-US" altLang="zh-CN" sz="2400" dirty="0">
                  <a:solidFill>
                    <a:srgbClr val="22232A"/>
                  </a:solidFill>
                  <a:ea typeface="字由点字典黑 45J" panose="00020600040101010101" charset="-122"/>
                </a:rPr>
                <a:t>:</a:t>
              </a:r>
              <a:r>
                <a:rPr lang="zh-CN" altLang="en-US" sz="2400" dirty="0">
                  <a:solidFill>
                    <a:srgbClr val="22232A"/>
                  </a:solidFill>
                  <a:ea typeface="字由点字典黑 45J" panose="00020600040101010101" charset="-122"/>
                </a:rPr>
                <a:t>预训练的</a:t>
              </a:r>
              <a:r>
                <a:rPr lang="en-US" altLang="zh-CN" sz="2400" dirty="0" err="1">
                  <a:solidFill>
                    <a:srgbClr val="22232A"/>
                  </a:solidFill>
                  <a:ea typeface="字由点字典黑 45J" panose="00020600040101010101" charset="-122"/>
                </a:rPr>
                <a:t>ResNets</a:t>
              </a:r>
              <a:r>
                <a:rPr lang="zh-CN" altLang="en-US" sz="2400" dirty="0">
                  <a:solidFill>
                    <a:srgbClr val="22232A"/>
                  </a:solidFill>
                  <a:ea typeface="字由点字典黑 45J" panose="00020600040101010101" charset="-122"/>
                </a:rPr>
                <a:t>和反卷积层。</a:t>
              </a:r>
              <a:r>
                <a:rPr lang="en-US" altLang="zh-CN" sz="2400" dirty="0" err="1">
                  <a:solidFill>
                    <a:srgbClr val="22232A"/>
                  </a:solidFill>
                  <a:ea typeface="字由点字典黑 45J" panose="00020600040101010101" charset="-122"/>
                </a:rPr>
                <a:t>DeepLabCut</a:t>
              </a:r>
              <a:r>
                <a:rPr lang="zh-CN" altLang="en-US" sz="2400" dirty="0">
                  <a:solidFill>
                    <a:srgbClr val="22232A"/>
                  </a:solidFill>
                  <a:ea typeface="字由点字典黑 45J" panose="00020600040101010101" charset="-122"/>
                </a:rPr>
                <a:t>首先提取感兴趣的帧进行标记，然后在</a:t>
              </a:r>
              <a:r>
                <a:rPr lang="en-US" altLang="zh-CN" sz="2400" dirty="0">
                  <a:solidFill>
                    <a:srgbClr val="22232A"/>
                  </a:solidFill>
                  <a:ea typeface="字由点字典黑 45J" panose="00020600040101010101" charset="-122"/>
                </a:rPr>
                <a:t>ROI</a:t>
              </a:r>
              <a:r>
                <a:rPr lang="zh-CN" altLang="en-US" sz="2400" dirty="0">
                  <a:solidFill>
                    <a:srgbClr val="22232A"/>
                  </a:solidFill>
                  <a:ea typeface="字由点字典黑 45J" panose="00020600040101010101" charset="-122"/>
                </a:rPr>
                <a:t>区域中标记数据点，通过</a:t>
              </a:r>
              <a:r>
                <a:rPr lang="en-US" altLang="zh-CN" sz="2400" dirty="0" err="1">
                  <a:solidFill>
                    <a:srgbClr val="22232A"/>
                  </a:solidFill>
                  <a:ea typeface="字由点字典黑 45J" panose="00020600040101010101" charset="-122"/>
                </a:rPr>
                <a:t>ResNet</a:t>
              </a:r>
              <a:r>
                <a:rPr lang="zh-CN" altLang="en-US" sz="2400" dirty="0">
                  <a:solidFill>
                    <a:srgbClr val="22232A"/>
                  </a:solidFill>
                  <a:ea typeface="字由点字典黑 45J" panose="00020600040101010101" charset="-122"/>
                </a:rPr>
                <a:t>来训练，反卷积层来进行上采样。经过训练的网络会提取这些部位，然后再进行标记，逐渐输出训练结果。</a:t>
              </a:r>
              <a:endParaRPr lang="en-US" sz="2400" dirty="0">
                <a:solidFill>
                  <a:srgbClr val="22232A"/>
                </a:solidFill>
                <a:ea typeface="字由点字典黑 45J" panose="00020600040101010101" charset="-122"/>
              </a:endParaRPr>
            </a:p>
          </p:txBody>
        </p:sp>
      </p:grpSp>
      <p:grpSp>
        <p:nvGrpSpPr>
          <p:cNvPr id="11" name="Group 11"/>
          <p:cNvGrpSpPr/>
          <p:nvPr/>
        </p:nvGrpSpPr>
        <p:grpSpPr>
          <a:xfrm>
            <a:off x="8687083" y="1275916"/>
            <a:ext cx="6106576" cy="7265124"/>
            <a:chOff x="0" y="0"/>
            <a:chExt cx="8142102" cy="9686833"/>
          </a:xfrm>
        </p:grpSpPr>
        <p:grpSp>
          <p:nvGrpSpPr>
            <p:cNvPr id="12" name="Group 12"/>
            <p:cNvGrpSpPr/>
            <p:nvPr/>
          </p:nvGrpSpPr>
          <p:grpSpPr>
            <a:xfrm>
              <a:off x="0" y="0"/>
              <a:ext cx="4015114" cy="7445684"/>
              <a:chOff x="0" y="0"/>
              <a:chExt cx="2898574" cy="5375157"/>
            </a:xfrm>
          </p:grpSpPr>
          <p:sp>
            <p:nvSpPr>
              <p:cNvPr id="13" name="Freeform 13"/>
              <p:cNvSpPr/>
              <p:nvPr/>
            </p:nvSpPr>
            <p:spPr>
              <a:xfrm>
                <a:off x="0" y="0"/>
                <a:ext cx="2898574" cy="5375157"/>
              </a:xfrm>
              <a:custGeom>
                <a:avLst/>
                <a:gdLst/>
                <a:ahLst/>
                <a:cxnLst/>
                <a:rect l="l" t="t" r="r" b="b"/>
                <a:pathLst>
                  <a:path w="2898574" h="5375157">
                    <a:moveTo>
                      <a:pt x="2593774" y="0"/>
                    </a:moveTo>
                    <a:lnTo>
                      <a:pt x="304800" y="0"/>
                    </a:lnTo>
                    <a:cubicBezTo>
                      <a:pt x="135890" y="0"/>
                      <a:pt x="0" y="135890"/>
                      <a:pt x="0" y="304800"/>
                    </a:cubicBezTo>
                    <a:lnTo>
                      <a:pt x="0" y="5070357"/>
                    </a:lnTo>
                    <a:cubicBezTo>
                      <a:pt x="0" y="5239267"/>
                      <a:pt x="135890" y="5375157"/>
                      <a:pt x="304800" y="5375157"/>
                    </a:cubicBezTo>
                    <a:lnTo>
                      <a:pt x="2593774" y="5375157"/>
                    </a:lnTo>
                    <a:cubicBezTo>
                      <a:pt x="2762684" y="5375157"/>
                      <a:pt x="2898574" y="5239267"/>
                      <a:pt x="2898574" y="5070357"/>
                    </a:cubicBezTo>
                    <a:lnTo>
                      <a:pt x="2898574" y="304800"/>
                    </a:lnTo>
                    <a:cubicBezTo>
                      <a:pt x="2898574" y="135890"/>
                      <a:pt x="2762684" y="0"/>
                      <a:pt x="2593774" y="0"/>
                    </a:cubicBezTo>
                    <a:close/>
                  </a:path>
                </a:pathLst>
              </a:custGeom>
              <a:solidFill>
                <a:srgbClr val="70ADB2"/>
              </a:solidFill>
            </p:spPr>
          </p:sp>
        </p:grpSp>
        <p:grpSp>
          <p:nvGrpSpPr>
            <p:cNvPr id="14" name="Group 14"/>
            <p:cNvGrpSpPr/>
            <p:nvPr/>
          </p:nvGrpSpPr>
          <p:grpSpPr>
            <a:xfrm>
              <a:off x="0" y="854451"/>
              <a:ext cx="8142102" cy="8832382"/>
              <a:chOff x="0" y="0"/>
              <a:chExt cx="5877912" cy="6376236"/>
            </a:xfrm>
          </p:grpSpPr>
          <p:sp>
            <p:nvSpPr>
              <p:cNvPr id="15" name="Freeform 15"/>
              <p:cNvSpPr/>
              <p:nvPr/>
            </p:nvSpPr>
            <p:spPr>
              <a:xfrm>
                <a:off x="0" y="0"/>
                <a:ext cx="5877912" cy="6376236"/>
              </a:xfrm>
              <a:custGeom>
                <a:avLst/>
                <a:gdLst/>
                <a:ahLst/>
                <a:cxnLst/>
                <a:rect l="l" t="t" r="r" b="b"/>
                <a:pathLst>
                  <a:path w="5877912" h="6376236">
                    <a:moveTo>
                      <a:pt x="5573112" y="0"/>
                    </a:moveTo>
                    <a:lnTo>
                      <a:pt x="304800" y="0"/>
                    </a:lnTo>
                    <a:cubicBezTo>
                      <a:pt x="135890" y="0"/>
                      <a:pt x="0" y="135890"/>
                      <a:pt x="0" y="304800"/>
                    </a:cubicBezTo>
                    <a:lnTo>
                      <a:pt x="0" y="6071436"/>
                    </a:lnTo>
                    <a:cubicBezTo>
                      <a:pt x="0" y="6240346"/>
                      <a:pt x="135890" y="6376236"/>
                      <a:pt x="304800" y="6376236"/>
                    </a:cubicBezTo>
                    <a:lnTo>
                      <a:pt x="5573112" y="6376236"/>
                    </a:lnTo>
                    <a:cubicBezTo>
                      <a:pt x="5742022" y="6376236"/>
                      <a:pt x="5877912" y="6240346"/>
                      <a:pt x="5877912" y="6071436"/>
                    </a:cubicBezTo>
                    <a:lnTo>
                      <a:pt x="5877912" y="304800"/>
                    </a:lnTo>
                    <a:cubicBezTo>
                      <a:pt x="5877912" y="135890"/>
                      <a:pt x="5742022" y="0"/>
                      <a:pt x="5573112" y="0"/>
                    </a:cubicBezTo>
                    <a:close/>
                  </a:path>
                </a:pathLst>
              </a:custGeom>
              <a:solidFill>
                <a:srgbClr val="F0F7F8"/>
              </a:solidFill>
            </p:spPr>
          </p:sp>
        </p:grpSp>
        <p:sp>
          <p:nvSpPr>
            <p:cNvPr id="16" name="TextBox 16"/>
            <p:cNvSpPr txBox="1"/>
            <p:nvPr/>
          </p:nvSpPr>
          <p:spPr>
            <a:xfrm>
              <a:off x="267173" y="84779"/>
              <a:ext cx="3480768" cy="609141"/>
            </a:xfrm>
            <a:prstGeom prst="rect">
              <a:avLst/>
            </a:prstGeom>
          </p:spPr>
          <p:txBody>
            <a:bodyPr lIns="0" tIns="0" rIns="0" bIns="0" rtlCol="0" anchor="t">
              <a:spAutoFit/>
            </a:bodyPr>
            <a:lstStyle/>
            <a:p>
              <a:pPr algn="ctr">
                <a:lnSpc>
                  <a:spcPts val="3920"/>
                </a:lnSpc>
              </a:pPr>
              <a:r>
                <a:rPr lang="zh-CN" altLang="en-US" sz="2800" dirty="0">
                  <a:solidFill>
                    <a:srgbClr val="FFFFFF"/>
                  </a:solidFill>
                  <a:ea typeface="字由点字典黑 55J" panose="00020600040101010101" charset="-122"/>
                </a:rPr>
                <a:t>动作识别</a:t>
              </a:r>
            </a:p>
          </p:txBody>
        </p:sp>
        <p:sp>
          <p:nvSpPr>
            <p:cNvPr id="17" name="TextBox 17"/>
            <p:cNvSpPr txBox="1"/>
            <p:nvPr/>
          </p:nvSpPr>
          <p:spPr>
            <a:xfrm>
              <a:off x="459112" y="1350431"/>
              <a:ext cx="7112002" cy="7945082"/>
            </a:xfrm>
            <a:prstGeom prst="rect">
              <a:avLst/>
            </a:prstGeom>
          </p:spPr>
          <p:txBody>
            <a:bodyPr wrap="square" lIns="0" tIns="0" rIns="0" bIns="0" rtlCol="0" anchor="t">
              <a:spAutoFit/>
            </a:bodyPr>
            <a:lstStyle/>
            <a:p>
              <a:pPr algn="just">
                <a:lnSpc>
                  <a:spcPts val="3600"/>
                </a:lnSpc>
              </a:pPr>
              <a:r>
                <a:rPr lang="zh-CN" altLang="en-US" sz="2400" dirty="0">
                  <a:solidFill>
                    <a:srgbClr val="22232A"/>
                  </a:solidFill>
                  <a:ea typeface="字由点字典黑 45J" panose="00020600040101010101" charset="-122"/>
                  <a:sym typeface="+mn-ea"/>
                </a:rPr>
                <a:t>        目前还没有针对动物骨架进行动作识别的网络，但针对人体骨架的动作识别已经较为成熟，也有很多图像分类网络，可以用来训练和迁移学习。</a:t>
              </a:r>
              <a:endParaRPr lang="en-US" altLang="zh-CN" sz="2400" dirty="0">
                <a:solidFill>
                  <a:srgbClr val="22232A"/>
                </a:solidFill>
                <a:ea typeface="字由点字典黑 45J" panose="00020600040101010101" charset="-122"/>
                <a:sym typeface="+mn-ea"/>
              </a:endParaRPr>
            </a:p>
            <a:p>
              <a:pPr algn="just">
                <a:lnSpc>
                  <a:spcPts val="3600"/>
                </a:lnSpc>
              </a:pPr>
              <a:r>
                <a:rPr lang="zh-CN" altLang="en-US" sz="2400" dirty="0">
                  <a:solidFill>
                    <a:srgbClr val="22232A"/>
                  </a:solidFill>
                  <a:ea typeface="字由点字典黑 45J" panose="00020600040101010101" charset="-122"/>
                </a:rPr>
                <a:t>  传统的图像分类有</a:t>
              </a:r>
              <a:r>
                <a:rPr lang="en-US" altLang="zh-CN" sz="2400" dirty="0" err="1">
                  <a:solidFill>
                    <a:srgbClr val="22232A"/>
                  </a:solidFill>
                  <a:ea typeface="字由点字典黑 45J" panose="00020600040101010101" charset="-122"/>
                </a:rPr>
                <a:t>LeNet</a:t>
              </a:r>
              <a:r>
                <a:rPr lang="en-US" altLang="zh-CN" sz="2400" dirty="0">
                  <a:solidFill>
                    <a:srgbClr val="22232A"/>
                  </a:solidFill>
                  <a:ea typeface="字由点字典黑 45J" panose="00020600040101010101" charset="-122"/>
                </a:rPr>
                <a:t>, VGG-Net, </a:t>
              </a:r>
              <a:r>
                <a:rPr lang="en-US" altLang="zh-CN" sz="2400" dirty="0" err="1">
                  <a:solidFill>
                    <a:srgbClr val="22232A"/>
                  </a:solidFill>
                  <a:ea typeface="字由点字典黑 45J" panose="00020600040101010101" charset="-122"/>
                </a:rPr>
                <a:t>ResNet</a:t>
              </a:r>
              <a:r>
                <a:rPr lang="en-US" altLang="zh-CN" sz="2400" dirty="0">
                  <a:solidFill>
                    <a:srgbClr val="22232A"/>
                  </a:solidFill>
                  <a:ea typeface="字由点字典黑 45J" panose="00020600040101010101" charset="-122"/>
                </a:rPr>
                <a:t>, </a:t>
              </a:r>
              <a:r>
                <a:rPr lang="en-US" altLang="zh-CN" sz="2400" dirty="0" err="1">
                  <a:solidFill>
                    <a:srgbClr val="22232A"/>
                  </a:solidFill>
                  <a:ea typeface="字由点字典黑 45J" panose="00020600040101010101" charset="-122"/>
                </a:rPr>
                <a:t>DenseNet</a:t>
              </a:r>
              <a:r>
                <a:rPr lang="en-US" altLang="zh-CN" sz="2400" dirty="0">
                  <a:solidFill>
                    <a:srgbClr val="22232A"/>
                  </a:solidFill>
                  <a:ea typeface="字由点字典黑 45J" panose="00020600040101010101" charset="-122"/>
                </a:rPr>
                <a:t>, </a:t>
              </a:r>
              <a:r>
                <a:rPr lang="en-US" sz="2400" dirty="0">
                  <a:solidFill>
                    <a:srgbClr val="22232A"/>
                  </a:solidFill>
                  <a:ea typeface="字由点字典黑 45J" panose="00020600040101010101" charset="-122"/>
                </a:rPr>
                <a:t>EfficientNetv2</a:t>
              </a:r>
              <a:r>
                <a:rPr lang="zh-CN" altLang="en-US" sz="2400" dirty="0">
                  <a:solidFill>
                    <a:srgbClr val="22232A"/>
                  </a:solidFill>
                  <a:ea typeface="字由点字典黑 45J" panose="00020600040101010101" charset="-122"/>
                </a:rPr>
                <a:t>等。这些网络不仅可以用于同鸟类个体的识别，也可以对不同动作的静态鸟类含骨架图像进行动作识别分类。</a:t>
              </a:r>
              <a:endParaRPr lang="en-US" altLang="zh-CN" sz="2400" dirty="0">
                <a:solidFill>
                  <a:srgbClr val="22232A"/>
                </a:solidFill>
                <a:ea typeface="字由点字典黑 45J" panose="00020600040101010101" charset="-122"/>
              </a:endParaRPr>
            </a:p>
            <a:p>
              <a:pPr algn="just">
                <a:lnSpc>
                  <a:spcPts val="3600"/>
                </a:lnSpc>
              </a:pPr>
              <a:r>
                <a:rPr lang="en-US" sz="2400" dirty="0">
                  <a:solidFill>
                    <a:srgbClr val="22232A"/>
                  </a:solidFill>
                  <a:ea typeface="字由点字典黑 45J" panose="00020600040101010101" charset="-122"/>
                </a:rPr>
                <a:t>    </a:t>
              </a:r>
              <a:r>
                <a:rPr lang="zh-CN" altLang="en-US" sz="2400" dirty="0">
                  <a:solidFill>
                    <a:srgbClr val="22232A"/>
                  </a:solidFill>
                  <a:ea typeface="字由点字典黑 45J" panose="00020600040101010101" charset="-122"/>
                </a:rPr>
                <a:t>现有的人体骨架动作识别有</a:t>
              </a:r>
              <a:r>
                <a:rPr lang="en-US" altLang="zh-CN" sz="2400" dirty="0">
                  <a:solidFill>
                    <a:srgbClr val="22232A"/>
                  </a:solidFill>
                  <a:ea typeface="字由点字典黑 45J" panose="00020600040101010101" charset="-122"/>
                </a:rPr>
                <a:t>ST-GCN</a:t>
              </a:r>
              <a:r>
                <a:rPr lang="zh-CN" altLang="en-US" sz="2400" dirty="0">
                  <a:solidFill>
                    <a:srgbClr val="22232A"/>
                  </a:solidFill>
                  <a:ea typeface="字由点字典黑 45J" panose="00020600040101010101" charset="-122"/>
                </a:rPr>
                <a:t>，</a:t>
              </a:r>
              <a:r>
                <a:rPr lang="en-US" altLang="zh-CN" sz="2400" dirty="0">
                  <a:solidFill>
                    <a:srgbClr val="22232A"/>
                  </a:solidFill>
                  <a:ea typeface="字由点字典黑 45J" panose="00020600040101010101" charset="-122"/>
                </a:rPr>
                <a:t>PoseC3D</a:t>
              </a:r>
              <a:r>
                <a:rPr lang="zh-CN" altLang="en-US" sz="2400" dirty="0">
                  <a:solidFill>
                    <a:srgbClr val="22232A"/>
                  </a:solidFill>
                  <a:ea typeface="字由点字典黑 45J" panose="00020600040101010101" charset="-122"/>
                </a:rPr>
                <a:t>等，他们是动态视频人体骨架动作分析工具，可以对动态鸟类视频进行动作识别分类。 </a:t>
              </a:r>
              <a:endParaRPr lang="en-US" sz="2400" dirty="0">
                <a:solidFill>
                  <a:srgbClr val="22232A"/>
                </a:solidFill>
                <a:ea typeface="字由点字典黑 45J" panose="00020600040101010101" charset="-122"/>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50" name="Group 2"/>
          <p:cNvGrpSpPr/>
          <p:nvPr/>
        </p:nvGrpSpPr>
        <p:grpSpPr>
          <a:xfrm>
            <a:off x="-1796415" y="876935"/>
            <a:ext cx="6727825" cy="1146175"/>
            <a:chOff x="0" y="0"/>
            <a:chExt cx="1760215" cy="406400"/>
          </a:xfrm>
        </p:grpSpPr>
        <p:sp>
          <p:nvSpPr>
            <p:cNvPr id="51" name="Freeform 3"/>
            <p:cNvSpPr/>
            <p:nvPr/>
          </p:nvSpPr>
          <p:spPr>
            <a:xfrm>
              <a:off x="203200" y="-326"/>
              <a:ext cx="1353815" cy="407051"/>
            </a:xfrm>
            <a:custGeom>
              <a:avLst/>
              <a:gdLst/>
              <a:ahLst/>
              <a:cxnLst/>
              <a:rect l="l" t="t" r="r" b="b"/>
              <a:pathLst>
                <a:path w="1353815" h="407051">
                  <a:moveTo>
                    <a:pt x="1353815" y="326"/>
                  </a:moveTo>
                  <a:cubicBezTo>
                    <a:pt x="1281002" y="0"/>
                    <a:pt x="1213581" y="38659"/>
                    <a:pt x="1177080" y="101663"/>
                  </a:cubicBezTo>
                  <a:cubicBezTo>
                    <a:pt x="1140579" y="164667"/>
                    <a:pt x="1140579" y="242385"/>
                    <a:pt x="1177080" y="305389"/>
                  </a:cubicBezTo>
                  <a:cubicBezTo>
                    <a:pt x="1213581" y="368393"/>
                    <a:pt x="1281002" y="407052"/>
                    <a:pt x="1353815"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70ADB2"/>
            </a:solidFill>
          </p:spPr>
        </p:sp>
        <p:sp>
          <p:nvSpPr>
            <p:cNvPr id="52" name="TextBox 4"/>
            <p:cNvSpPr txBox="1"/>
            <p:nvPr/>
          </p:nvSpPr>
          <p:spPr>
            <a:xfrm>
              <a:off x="0" y="-47625"/>
              <a:ext cx="812800" cy="454025"/>
            </a:xfrm>
            <a:prstGeom prst="rect">
              <a:avLst/>
            </a:prstGeom>
          </p:spPr>
          <p:txBody>
            <a:bodyPr lIns="50800" tIns="50800" rIns="50800" bIns="50800" rtlCol="0" anchor="ctr"/>
            <a:lstStyle/>
            <a:p>
              <a:pPr marL="0" marR="0" lvl="0" indent="0" algn="ctr" defTabSz="914400" rtl="0" eaLnBrk="1" fontAlgn="auto" latinLnBrk="0" hangingPunct="1">
                <a:lnSpc>
                  <a:spcPts val="29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grpSp>
      <p:sp>
        <p:nvSpPr>
          <p:cNvPr id="53" name="TextBox 5"/>
          <p:cNvSpPr txBox="1"/>
          <p:nvPr/>
        </p:nvSpPr>
        <p:spPr>
          <a:xfrm>
            <a:off x="228600" y="1100455"/>
            <a:ext cx="2795905" cy="644664"/>
          </a:xfrm>
          <a:prstGeom prst="rect">
            <a:avLst/>
          </a:prstGeom>
        </p:spPr>
        <p:txBody>
          <a:bodyPr wrap="square" lIns="0" tIns="0" rIns="0" bIns="0" rtlCol="0" anchor="t">
            <a:spAutoFit/>
          </a:bodyPr>
          <a:lstStyle/>
          <a:p>
            <a:pPr marL="0" marR="0" lvl="0" indent="0" algn="l" defTabSz="914400" rtl="0" eaLnBrk="1" fontAlgn="auto" latinLnBrk="0" hangingPunct="1">
              <a:lnSpc>
                <a:spcPts val="546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FFFFFF"/>
                </a:solidFill>
                <a:effectLst/>
                <a:uLnTx/>
                <a:uFillTx/>
                <a:latin typeface="华文细黑" panose="02010600040101010101" charset="-122"/>
                <a:ea typeface="华文细黑" panose="02010600040101010101" charset="-122"/>
                <a:cs typeface="华文细黑" panose="02010600040101010101" charset="-122"/>
              </a:rPr>
              <a:t> </a:t>
            </a:r>
            <a:r>
              <a:rPr kumimoji="0" lang="zh-CN" altLang="en-US" sz="3900" b="0" i="0" u="none" strike="noStrike" kern="1200" cap="none" spc="0" normalizeH="0" baseline="0" noProof="0" dirty="0">
                <a:ln>
                  <a:noFill/>
                </a:ln>
                <a:solidFill>
                  <a:srgbClr val="FFFFFF"/>
                </a:solidFill>
                <a:effectLst/>
                <a:uLnTx/>
                <a:uFillTx/>
                <a:latin typeface="华文细黑" panose="02010600040101010101" charset="-122"/>
                <a:ea typeface="华文细黑" panose="02010600040101010101" charset="-122"/>
                <a:cs typeface="华文细黑" panose="02010600040101010101" charset="-122"/>
              </a:rPr>
              <a:t>技术路线图</a:t>
            </a:r>
          </a:p>
        </p:txBody>
      </p:sp>
      <p:pic>
        <p:nvPicPr>
          <p:cNvPr id="2" name="图片 1">
            <a:extLst>
              <a:ext uri="{FF2B5EF4-FFF2-40B4-BE49-F238E27FC236}">
                <a16:creationId xmlns:a16="http://schemas.microsoft.com/office/drawing/2014/main" id="{20841678-B31A-C603-2C85-0E77159C6DB0}"/>
              </a:ext>
            </a:extLst>
          </p:cNvPr>
          <p:cNvPicPr>
            <a:picLocks noChangeAspect="1"/>
          </p:cNvPicPr>
          <p:nvPr/>
        </p:nvPicPr>
        <p:blipFill>
          <a:blip r:embed="rId2"/>
          <a:stretch>
            <a:fillRect/>
          </a:stretch>
        </p:blipFill>
        <p:spPr>
          <a:xfrm>
            <a:off x="4272857" y="190500"/>
            <a:ext cx="10515600" cy="9770051"/>
          </a:xfrm>
          <a:prstGeom prst="rect">
            <a:avLst/>
          </a:prstGeom>
        </p:spPr>
      </p:pic>
    </p:spTree>
    <p:extLst>
      <p:ext uri="{BB962C8B-B14F-4D97-AF65-F5344CB8AC3E}">
        <p14:creationId xmlns:p14="http://schemas.microsoft.com/office/powerpoint/2010/main" val="2082768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8"/>
          <p:cNvSpPr/>
          <p:nvPr/>
        </p:nvSpPr>
        <p:spPr>
          <a:xfrm>
            <a:off x="9477375" y="3103880"/>
            <a:ext cx="6587490" cy="3573780"/>
          </a:xfrm>
          <a:custGeom>
            <a:avLst/>
            <a:gdLst/>
            <a:ahLst/>
            <a:cxnLst/>
            <a:rect l="l" t="t" r="r" b="b"/>
            <a:pathLst>
              <a:path w="5877912" h="6376236">
                <a:moveTo>
                  <a:pt x="5573112" y="0"/>
                </a:moveTo>
                <a:lnTo>
                  <a:pt x="304800" y="0"/>
                </a:lnTo>
                <a:cubicBezTo>
                  <a:pt x="135890" y="0"/>
                  <a:pt x="0" y="135890"/>
                  <a:pt x="0" y="304800"/>
                </a:cubicBezTo>
                <a:lnTo>
                  <a:pt x="0" y="6071436"/>
                </a:lnTo>
                <a:cubicBezTo>
                  <a:pt x="0" y="6240346"/>
                  <a:pt x="135890" y="6376236"/>
                  <a:pt x="304800" y="6376236"/>
                </a:cubicBezTo>
                <a:lnTo>
                  <a:pt x="5573112" y="6376236"/>
                </a:lnTo>
                <a:cubicBezTo>
                  <a:pt x="5742022" y="6376236"/>
                  <a:pt x="5877912" y="6240346"/>
                  <a:pt x="5877912" y="6071436"/>
                </a:cubicBezTo>
                <a:lnTo>
                  <a:pt x="5877912" y="304800"/>
                </a:lnTo>
                <a:cubicBezTo>
                  <a:pt x="5877912" y="135890"/>
                  <a:pt x="5742022" y="0"/>
                  <a:pt x="5573112" y="0"/>
                </a:cubicBezTo>
                <a:close/>
              </a:path>
            </a:pathLst>
          </a:custGeom>
          <a:solidFill>
            <a:srgbClr val="F0F7F8"/>
          </a:solidFill>
        </p:spPr>
      </p:sp>
      <p:sp>
        <p:nvSpPr>
          <p:cNvPr id="28" name="TextBox 2"/>
          <p:cNvSpPr txBox="1"/>
          <p:nvPr/>
        </p:nvSpPr>
        <p:spPr>
          <a:xfrm>
            <a:off x="1981200" y="2400300"/>
            <a:ext cx="7692390" cy="5344795"/>
          </a:xfrm>
          <a:prstGeom prst="rect">
            <a:avLst/>
          </a:prstGeom>
        </p:spPr>
        <p:txBody>
          <a:bodyPr wrap="square" lIns="0" tIns="0" rIns="0" bIns="0" rtlCol="0" anchor="t">
            <a:spAutoFit/>
          </a:bodyPr>
          <a:lstStyle/>
          <a:p>
            <a:pPr algn="ctr">
              <a:lnSpc>
                <a:spcPts val="41680"/>
              </a:lnSpc>
            </a:pPr>
            <a:r>
              <a:rPr lang="en-US" sz="36500" b="1" spc="2413" dirty="0">
                <a:solidFill>
                  <a:srgbClr val="D8E6E5"/>
                </a:solidFill>
                <a:latin typeface="+mn-ea"/>
              </a:rPr>
              <a:t>04</a:t>
            </a:r>
          </a:p>
        </p:txBody>
      </p:sp>
      <p:grpSp>
        <p:nvGrpSpPr>
          <p:cNvPr id="2" name="组合 1"/>
          <p:cNvGrpSpPr/>
          <p:nvPr/>
        </p:nvGrpSpPr>
        <p:grpSpPr>
          <a:xfrm>
            <a:off x="1961213" y="5981700"/>
            <a:ext cx="6701790" cy="941070"/>
            <a:chOff x="5019" y="8913"/>
            <a:chExt cx="6251" cy="1482"/>
          </a:xfrm>
        </p:grpSpPr>
        <p:grpSp>
          <p:nvGrpSpPr>
            <p:cNvPr id="29" name="Group 3"/>
            <p:cNvGrpSpPr/>
            <p:nvPr/>
          </p:nvGrpSpPr>
          <p:grpSpPr>
            <a:xfrm>
              <a:off x="5019" y="8913"/>
              <a:ext cx="6251" cy="1482"/>
              <a:chOff x="0" y="0"/>
              <a:chExt cx="1106344" cy="336509"/>
            </a:xfrm>
          </p:grpSpPr>
          <p:sp>
            <p:nvSpPr>
              <p:cNvPr id="30" name="Freeform 4"/>
              <p:cNvSpPr/>
              <p:nvPr/>
            </p:nvSpPr>
            <p:spPr>
              <a:xfrm>
                <a:off x="0" y="0"/>
                <a:ext cx="1106344" cy="336509"/>
              </a:xfrm>
              <a:custGeom>
                <a:avLst/>
                <a:gdLst/>
                <a:ahLst/>
                <a:cxnLst/>
                <a:rect l="l" t="t" r="r" b="b"/>
                <a:pathLst>
                  <a:path w="1106344" h="336509">
                    <a:moveTo>
                      <a:pt x="0" y="0"/>
                    </a:moveTo>
                    <a:lnTo>
                      <a:pt x="1106344" y="0"/>
                    </a:lnTo>
                    <a:lnTo>
                      <a:pt x="1106344" y="336509"/>
                    </a:lnTo>
                    <a:lnTo>
                      <a:pt x="0" y="336509"/>
                    </a:lnTo>
                    <a:close/>
                  </a:path>
                </a:pathLst>
              </a:custGeom>
              <a:solidFill>
                <a:srgbClr val="70ADB2"/>
              </a:solidFill>
            </p:spPr>
          </p:sp>
          <p:sp>
            <p:nvSpPr>
              <p:cNvPr id="31" name="TextBox 5"/>
              <p:cNvSpPr txBox="1"/>
              <p:nvPr/>
            </p:nvSpPr>
            <p:spPr>
              <a:xfrm>
                <a:off x="0" y="-47625"/>
                <a:ext cx="812800" cy="860425"/>
              </a:xfrm>
              <a:prstGeom prst="rect">
                <a:avLst/>
              </a:prstGeom>
            </p:spPr>
            <p:txBody>
              <a:bodyPr lIns="50800" tIns="50800" rIns="50800" bIns="50800" rtlCol="0" anchor="ctr"/>
              <a:lstStyle/>
              <a:p>
                <a:pPr algn="ctr">
                  <a:lnSpc>
                    <a:spcPts val="2940"/>
                  </a:lnSpc>
                </a:pPr>
                <a:endParaRPr sz="1400"/>
              </a:p>
            </p:txBody>
          </p:sp>
        </p:grpSp>
        <p:sp>
          <p:nvSpPr>
            <p:cNvPr id="32" name="TextBox 6"/>
            <p:cNvSpPr txBox="1"/>
            <p:nvPr/>
          </p:nvSpPr>
          <p:spPr>
            <a:xfrm>
              <a:off x="5188" y="8974"/>
              <a:ext cx="5888" cy="1160"/>
            </a:xfrm>
            <a:prstGeom prst="rect">
              <a:avLst/>
            </a:prstGeom>
          </p:spPr>
          <p:txBody>
            <a:bodyPr lIns="0" tIns="0" rIns="0" bIns="0" rtlCol="0" anchor="t">
              <a:spAutoFit/>
            </a:bodyPr>
            <a:lstStyle/>
            <a:p>
              <a:pPr algn="ctr">
                <a:lnSpc>
                  <a:spcPts val="6440"/>
                </a:lnSpc>
              </a:pPr>
              <a:r>
                <a:rPr lang="zh-CN" altLang="en-US" sz="4000" b="1" dirty="0">
                  <a:solidFill>
                    <a:srgbClr val="FFFFFF"/>
                  </a:solidFill>
                  <a:ea typeface="字由点字典黑 55J" panose="00020600040101010101" charset="-122"/>
                </a:rPr>
                <a:t>难点、关键问题与创新之处</a:t>
              </a:r>
            </a:p>
          </p:txBody>
        </p:sp>
      </p:grpSp>
      <p:sp>
        <p:nvSpPr>
          <p:cNvPr id="33" name="TextBox 9"/>
          <p:cNvSpPr txBox="1"/>
          <p:nvPr/>
        </p:nvSpPr>
        <p:spPr>
          <a:xfrm>
            <a:off x="10302501" y="4180319"/>
            <a:ext cx="5985510" cy="1420902"/>
          </a:xfrm>
          <a:prstGeom prst="rect">
            <a:avLst/>
          </a:prstGeom>
        </p:spPr>
        <p:txBody>
          <a:bodyPr wrap="square" lIns="0" tIns="0" rIns="0" bIns="0" rtlCol="0" anchor="t">
            <a:spAutoFit/>
          </a:bodyPr>
          <a:lstStyle/>
          <a:p>
            <a:pPr algn="just">
              <a:lnSpc>
                <a:spcPts val="5855"/>
              </a:lnSpc>
            </a:pPr>
            <a:r>
              <a:rPr lang="zh-CN" altLang="en-US" sz="3200" dirty="0">
                <a:solidFill>
                  <a:srgbClr val="22232A"/>
                </a:solidFill>
                <a:ea typeface="字由点字典黑 45J" panose="00020600040101010101" charset="-122"/>
              </a:rPr>
              <a:t>项目的关键问题与难点</a:t>
            </a:r>
            <a:endParaRPr lang="en-US" altLang="zh-CN" sz="3200" dirty="0">
              <a:solidFill>
                <a:srgbClr val="22232A"/>
              </a:solidFill>
              <a:ea typeface="字由点字典黑 45J" panose="00020600040101010101" charset="-122"/>
            </a:endParaRPr>
          </a:p>
          <a:p>
            <a:pPr algn="just">
              <a:lnSpc>
                <a:spcPts val="5855"/>
              </a:lnSpc>
            </a:pPr>
            <a:r>
              <a:rPr lang="zh-CN" altLang="en-US" sz="3200" dirty="0">
                <a:solidFill>
                  <a:srgbClr val="22232A"/>
                </a:solidFill>
                <a:ea typeface="字由点字典黑 45J" panose="00020600040101010101" charset="-122"/>
              </a:rPr>
              <a:t>项目的创新之处</a:t>
            </a:r>
            <a:endParaRPr lang="en-US" sz="3200" dirty="0">
              <a:solidFill>
                <a:srgbClr val="22232A"/>
              </a:solidFill>
              <a:ea typeface="字由点字典黑 45J" panose="00020600040101010101"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048000" y="6092825"/>
            <a:ext cx="9105265" cy="796925"/>
          </a:xfrm>
          <a:prstGeom prst="rect">
            <a:avLst/>
          </a:prstGeom>
        </p:spPr>
        <p:txBody>
          <a:bodyPr wrap="square" lIns="0" tIns="0" rIns="0" bIns="0" rtlCol="0" anchor="t">
            <a:spAutoFit/>
          </a:bodyPr>
          <a:lstStyle/>
          <a:p>
            <a:pPr algn="l">
              <a:lnSpc>
                <a:spcPts val="6215"/>
              </a:lnSpc>
            </a:pPr>
            <a:r>
              <a:rPr lang="en-US" sz="7200" spc="190">
                <a:solidFill>
                  <a:srgbClr val="70ADB2"/>
                </a:solidFill>
                <a:latin typeface="华文细黑" panose="02010600040101010101" charset="-122"/>
                <a:ea typeface="华文细黑" panose="02010600040101010101" charset="-122"/>
              </a:rPr>
              <a:t>Content</a:t>
            </a:r>
          </a:p>
        </p:txBody>
      </p:sp>
      <p:sp>
        <p:nvSpPr>
          <p:cNvPr id="5" name="TextBox 5"/>
          <p:cNvSpPr txBox="1"/>
          <p:nvPr/>
        </p:nvSpPr>
        <p:spPr>
          <a:xfrm>
            <a:off x="3276600" y="4229100"/>
            <a:ext cx="5559425" cy="1378585"/>
          </a:xfrm>
          <a:prstGeom prst="rect">
            <a:avLst/>
          </a:prstGeom>
        </p:spPr>
        <p:txBody>
          <a:bodyPr wrap="square" lIns="0" tIns="0" rIns="0" bIns="0" rtlCol="0" anchor="t">
            <a:spAutoFit/>
          </a:bodyPr>
          <a:lstStyle/>
          <a:p>
            <a:pPr algn="l">
              <a:lnSpc>
                <a:spcPts val="10750"/>
              </a:lnSpc>
            </a:pPr>
            <a:r>
              <a:rPr lang="en-US" sz="11500" spc="614">
                <a:solidFill>
                  <a:srgbClr val="0C6980"/>
                </a:solidFill>
                <a:ea typeface="字由点字典黑 75J Bold"/>
              </a:rPr>
              <a:t>目录</a:t>
            </a:r>
          </a:p>
        </p:txBody>
      </p:sp>
      <p:sp>
        <p:nvSpPr>
          <p:cNvPr id="6" name="AutoShape 6"/>
          <p:cNvSpPr/>
          <p:nvPr/>
        </p:nvSpPr>
        <p:spPr>
          <a:xfrm rot="5400000">
            <a:off x="6098735" y="4964509"/>
            <a:ext cx="5266974" cy="0"/>
          </a:xfrm>
          <a:prstGeom prst="line">
            <a:avLst/>
          </a:prstGeom>
          <a:ln w="38100" cap="flat">
            <a:solidFill>
              <a:srgbClr val="0C6980"/>
            </a:solidFill>
            <a:prstDash val="sysDot"/>
            <a:headEnd type="none" w="sm" len="sm"/>
            <a:tailEnd type="none" w="sm" len="sm"/>
          </a:ln>
        </p:spPr>
      </p:sp>
      <p:grpSp>
        <p:nvGrpSpPr>
          <p:cNvPr id="7" name="Group 7"/>
          <p:cNvGrpSpPr/>
          <p:nvPr/>
        </p:nvGrpSpPr>
        <p:grpSpPr>
          <a:xfrm>
            <a:off x="9913321" y="1506039"/>
            <a:ext cx="741109" cy="741109"/>
            <a:chOff x="0" y="0"/>
            <a:chExt cx="1913890" cy="1913890"/>
          </a:xfrm>
        </p:grpSpPr>
        <p:sp>
          <p:nvSpPr>
            <p:cNvPr id="8" name="Freeform 8"/>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70ADB2"/>
            </a:solidFill>
          </p:spPr>
        </p:sp>
      </p:grpSp>
      <p:grpSp>
        <p:nvGrpSpPr>
          <p:cNvPr id="9" name="Group 9"/>
          <p:cNvGrpSpPr/>
          <p:nvPr/>
        </p:nvGrpSpPr>
        <p:grpSpPr>
          <a:xfrm>
            <a:off x="9913318" y="2732288"/>
            <a:ext cx="741109" cy="741109"/>
            <a:chOff x="0" y="0"/>
            <a:chExt cx="1913890" cy="1913890"/>
          </a:xfrm>
        </p:grpSpPr>
        <p:sp>
          <p:nvSpPr>
            <p:cNvPr id="10" name="Freeform 10"/>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C6980"/>
            </a:solidFill>
          </p:spPr>
        </p:sp>
      </p:grpSp>
      <p:grpSp>
        <p:nvGrpSpPr>
          <p:cNvPr id="11" name="Group 11"/>
          <p:cNvGrpSpPr/>
          <p:nvPr/>
        </p:nvGrpSpPr>
        <p:grpSpPr>
          <a:xfrm>
            <a:off x="9923882" y="3994653"/>
            <a:ext cx="741109" cy="741109"/>
            <a:chOff x="0" y="0"/>
            <a:chExt cx="1913890" cy="1913890"/>
          </a:xfrm>
        </p:grpSpPr>
        <p:sp>
          <p:nvSpPr>
            <p:cNvPr id="12" name="Freeform 12"/>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70ADB2"/>
            </a:solidFill>
          </p:spPr>
        </p:sp>
      </p:grpSp>
      <p:grpSp>
        <p:nvGrpSpPr>
          <p:cNvPr id="13" name="Group 13"/>
          <p:cNvGrpSpPr/>
          <p:nvPr/>
        </p:nvGrpSpPr>
        <p:grpSpPr>
          <a:xfrm>
            <a:off x="9922085" y="5317135"/>
            <a:ext cx="741109" cy="741109"/>
            <a:chOff x="0" y="0"/>
            <a:chExt cx="1913890" cy="1913890"/>
          </a:xfrm>
        </p:grpSpPr>
        <p:sp>
          <p:nvSpPr>
            <p:cNvPr id="14" name="Freeform 14"/>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C6980"/>
            </a:solidFill>
          </p:spPr>
        </p:sp>
      </p:grpSp>
      <p:grpSp>
        <p:nvGrpSpPr>
          <p:cNvPr id="15" name="Group 15"/>
          <p:cNvGrpSpPr/>
          <p:nvPr/>
        </p:nvGrpSpPr>
        <p:grpSpPr>
          <a:xfrm>
            <a:off x="9922085" y="6614081"/>
            <a:ext cx="741109" cy="741109"/>
            <a:chOff x="0" y="0"/>
            <a:chExt cx="1913890" cy="1913890"/>
          </a:xfrm>
        </p:grpSpPr>
        <p:sp>
          <p:nvSpPr>
            <p:cNvPr id="16" name="Freeform 16"/>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70ADB2"/>
            </a:solidFill>
          </p:spPr>
        </p:sp>
      </p:grpSp>
      <p:sp>
        <p:nvSpPr>
          <p:cNvPr id="19" name="TextBox 19"/>
          <p:cNvSpPr txBox="1"/>
          <p:nvPr/>
        </p:nvSpPr>
        <p:spPr>
          <a:xfrm>
            <a:off x="9972516" y="1694860"/>
            <a:ext cx="622721" cy="408305"/>
          </a:xfrm>
          <a:prstGeom prst="rect">
            <a:avLst/>
          </a:prstGeom>
        </p:spPr>
        <p:txBody>
          <a:bodyPr lIns="0" tIns="0" rIns="0" bIns="0" rtlCol="0" anchor="t">
            <a:spAutoFit/>
          </a:bodyPr>
          <a:lstStyle/>
          <a:p>
            <a:pPr algn="ctr">
              <a:lnSpc>
                <a:spcPts val="3185"/>
              </a:lnSpc>
            </a:pPr>
            <a:r>
              <a:rPr lang="en-US" sz="2275" dirty="0">
                <a:solidFill>
                  <a:srgbClr val="FFFFFF"/>
                </a:solidFill>
                <a:latin typeface="Open Sans 2" panose="02010600030101010101" charset="-122"/>
              </a:rPr>
              <a:t>01</a:t>
            </a:r>
          </a:p>
        </p:txBody>
      </p:sp>
      <p:sp>
        <p:nvSpPr>
          <p:cNvPr id="20" name="TextBox 20"/>
          <p:cNvSpPr txBox="1"/>
          <p:nvPr/>
        </p:nvSpPr>
        <p:spPr>
          <a:xfrm>
            <a:off x="10922476" y="1547378"/>
            <a:ext cx="6451123" cy="646972"/>
          </a:xfrm>
          <a:prstGeom prst="rect">
            <a:avLst/>
          </a:prstGeom>
        </p:spPr>
        <p:txBody>
          <a:bodyPr wrap="square" lIns="0" tIns="0" rIns="0" bIns="0" rtlCol="0" anchor="t">
            <a:spAutoFit/>
          </a:bodyPr>
          <a:lstStyle/>
          <a:p>
            <a:pPr algn="ctr">
              <a:lnSpc>
                <a:spcPts val="5460"/>
              </a:lnSpc>
            </a:pPr>
            <a:r>
              <a:rPr lang="zh-CN" altLang="en-US" sz="3900" dirty="0">
                <a:solidFill>
                  <a:srgbClr val="313447"/>
                </a:solidFill>
                <a:ea typeface="字由点字典黑 55J" panose="00020600040101010101" charset="-122"/>
              </a:rPr>
              <a:t>项目背景、研究内容与目标</a:t>
            </a:r>
          </a:p>
        </p:txBody>
      </p:sp>
      <p:sp>
        <p:nvSpPr>
          <p:cNvPr id="21" name="TextBox 21"/>
          <p:cNvSpPr txBox="1"/>
          <p:nvPr/>
        </p:nvSpPr>
        <p:spPr>
          <a:xfrm>
            <a:off x="9972513" y="2903019"/>
            <a:ext cx="622721" cy="408305"/>
          </a:xfrm>
          <a:prstGeom prst="rect">
            <a:avLst/>
          </a:prstGeom>
        </p:spPr>
        <p:txBody>
          <a:bodyPr lIns="0" tIns="0" rIns="0" bIns="0" rtlCol="0" anchor="t">
            <a:spAutoFit/>
          </a:bodyPr>
          <a:lstStyle/>
          <a:p>
            <a:pPr algn="ctr">
              <a:lnSpc>
                <a:spcPts val="3185"/>
              </a:lnSpc>
            </a:pPr>
            <a:r>
              <a:rPr lang="en-US" sz="2275" dirty="0">
                <a:solidFill>
                  <a:srgbClr val="FFFFFF"/>
                </a:solidFill>
                <a:latin typeface="Open Sans 2" panose="02010600030101010101" charset="-122"/>
              </a:rPr>
              <a:t>02</a:t>
            </a:r>
          </a:p>
        </p:txBody>
      </p:sp>
      <p:sp>
        <p:nvSpPr>
          <p:cNvPr id="22" name="TextBox 22"/>
          <p:cNvSpPr txBox="1"/>
          <p:nvPr/>
        </p:nvSpPr>
        <p:spPr>
          <a:xfrm>
            <a:off x="10922476" y="4009479"/>
            <a:ext cx="6451122" cy="646972"/>
          </a:xfrm>
          <a:prstGeom prst="rect">
            <a:avLst/>
          </a:prstGeom>
        </p:spPr>
        <p:txBody>
          <a:bodyPr wrap="square" lIns="0" tIns="0" rIns="0" bIns="0" rtlCol="0" anchor="t">
            <a:spAutoFit/>
          </a:bodyPr>
          <a:lstStyle/>
          <a:p>
            <a:pPr algn="ctr">
              <a:lnSpc>
                <a:spcPts val="5460"/>
              </a:lnSpc>
            </a:pPr>
            <a:r>
              <a:rPr lang="zh-CN" altLang="en-US" sz="3900" dirty="0">
                <a:solidFill>
                  <a:srgbClr val="313447"/>
                </a:solidFill>
                <a:ea typeface="字由点字典黑 55J" panose="00020600040101010101" charset="-122"/>
                <a:sym typeface="+mn-ea"/>
              </a:rPr>
              <a:t>预计实验方案与技术路线</a:t>
            </a:r>
          </a:p>
        </p:txBody>
      </p:sp>
      <p:sp>
        <p:nvSpPr>
          <p:cNvPr id="23" name="TextBox 23"/>
          <p:cNvSpPr txBox="1"/>
          <p:nvPr/>
        </p:nvSpPr>
        <p:spPr>
          <a:xfrm>
            <a:off x="9981280" y="4156133"/>
            <a:ext cx="622721" cy="408305"/>
          </a:xfrm>
          <a:prstGeom prst="rect">
            <a:avLst/>
          </a:prstGeom>
        </p:spPr>
        <p:txBody>
          <a:bodyPr lIns="0" tIns="0" rIns="0" bIns="0" rtlCol="0" anchor="t">
            <a:spAutoFit/>
          </a:bodyPr>
          <a:lstStyle/>
          <a:p>
            <a:pPr algn="ctr">
              <a:lnSpc>
                <a:spcPts val="3185"/>
              </a:lnSpc>
            </a:pPr>
            <a:r>
              <a:rPr lang="en-US" sz="2275" dirty="0">
                <a:solidFill>
                  <a:srgbClr val="FFFFFF"/>
                </a:solidFill>
                <a:latin typeface="Open Sans 2" panose="02010600030101010101" charset="-122"/>
              </a:rPr>
              <a:t>03</a:t>
            </a:r>
          </a:p>
        </p:txBody>
      </p:sp>
      <p:sp>
        <p:nvSpPr>
          <p:cNvPr id="24" name="TextBox 24"/>
          <p:cNvSpPr txBox="1"/>
          <p:nvPr/>
        </p:nvSpPr>
        <p:spPr>
          <a:xfrm>
            <a:off x="10861198" y="2732288"/>
            <a:ext cx="6512400" cy="646972"/>
          </a:xfrm>
          <a:prstGeom prst="rect">
            <a:avLst/>
          </a:prstGeom>
        </p:spPr>
        <p:txBody>
          <a:bodyPr wrap="square" lIns="0" tIns="0" rIns="0" bIns="0" rtlCol="0" anchor="t">
            <a:spAutoFit/>
          </a:bodyPr>
          <a:lstStyle/>
          <a:p>
            <a:pPr algn="ctr">
              <a:lnSpc>
                <a:spcPts val="5460"/>
              </a:lnSpc>
            </a:pPr>
            <a:r>
              <a:rPr lang="zh-CN" altLang="en-US" sz="3900" dirty="0">
                <a:solidFill>
                  <a:srgbClr val="313447"/>
                </a:solidFill>
                <a:ea typeface="字由点字典黑 55J" panose="00020600040101010101" charset="-122"/>
                <a:sym typeface="+mn-ea"/>
              </a:rPr>
              <a:t>拟研究问题国内外研究现状</a:t>
            </a:r>
          </a:p>
        </p:txBody>
      </p:sp>
      <p:sp>
        <p:nvSpPr>
          <p:cNvPr id="25" name="TextBox 25"/>
          <p:cNvSpPr txBox="1"/>
          <p:nvPr/>
        </p:nvSpPr>
        <p:spPr>
          <a:xfrm>
            <a:off x="9972513" y="5510061"/>
            <a:ext cx="622721" cy="408305"/>
          </a:xfrm>
          <a:prstGeom prst="rect">
            <a:avLst/>
          </a:prstGeom>
        </p:spPr>
        <p:txBody>
          <a:bodyPr lIns="0" tIns="0" rIns="0" bIns="0" rtlCol="0" anchor="t">
            <a:spAutoFit/>
          </a:bodyPr>
          <a:lstStyle/>
          <a:p>
            <a:pPr algn="ctr">
              <a:lnSpc>
                <a:spcPts val="3185"/>
              </a:lnSpc>
            </a:pPr>
            <a:r>
              <a:rPr lang="en-US" sz="2275" dirty="0">
                <a:solidFill>
                  <a:srgbClr val="FFFFFF"/>
                </a:solidFill>
                <a:latin typeface="Open Sans 2" panose="02010600030101010101" charset="-122"/>
              </a:rPr>
              <a:t>04</a:t>
            </a:r>
          </a:p>
        </p:txBody>
      </p:sp>
      <p:sp>
        <p:nvSpPr>
          <p:cNvPr id="26" name="TextBox 26"/>
          <p:cNvSpPr txBox="1"/>
          <p:nvPr/>
        </p:nvSpPr>
        <p:spPr>
          <a:xfrm>
            <a:off x="10963073" y="5337799"/>
            <a:ext cx="6410520" cy="646972"/>
          </a:xfrm>
          <a:prstGeom prst="rect">
            <a:avLst/>
          </a:prstGeom>
        </p:spPr>
        <p:txBody>
          <a:bodyPr wrap="square" lIns="0" tIns="0" rIns="0" bIns="0" rtlCol="0" anchor="t">
            <a:spAutoFit/>
          </a:bodyPr>
          <a:lstStyle/>
          <a:p>
            <a:pPr algn="ctr">
              <a:lnSpc>
                <a:spcPts val="5460"/>
              </a:lnSpc>
            </a:pPr>
            <a:r>
              <a:rPr lang="zh-CN" altLang="en-US" sz="3900" dirty="0">
                <a:solidFill>
                  <a:srgbClr val="313447"/>
                </a:solidFill>
                <a:ea typeface="字由点字典黑 55J" panose="00020600040101010101" charset="-122"/>
              </a:rPr>
              <a:t>难点、关键问题与创新之处</a:t>
            </a:r>
          </a:p>
        </p:txBody>
      </p:sp>
      <p:sp>
        <p:nvSpPr>
          <p:cNvPr id="27" name="TextBox 27"/>
          <p:cNvSpPr txBox="1"/>
          <p:nvPr/>
        </p:nvSpPr>
        <p:spPr>
          <a:xfrm>
            <a:off x="9964116" y="6775561"/>
            <a:ext cx="622721" cy="408305"/>
          </a:xfrm>
          <a:prstGeom prst="rect">
            <a:avLst/>
          </a:prstGeom>
        </p:spPr>
        <p:txBody>
          <a:bodyPr lIns="0" tIns="0" rIns="0" bIns="0" rtlCol="0" anchor="t">
            <a:spAutoFit/>
          </a:bodyPr>
          <a:lstStyle/>
          <a:p>
            <a:pPr algn="ctr">
              <a:lnSpc>
                <a:spcPts val="3185"/>
              </a:lnSpc>
            </a:pPr>
            <a:r>
              <a:rPr lang="en-US" sz="2275" dirty="0">
                <a:solidFill>
                  <a:srgbClr val="FFFFFF"/>
                </a:solidFill>
                <a:latin typeface="Open Sans 2" panose="02010600030101010101" charset="-122"/>
              </a:rPr>
              <a:t>05</a:t>
            </a:r>
          </a:p>
        </p:txBody>
      </p:sp>
      <p:sp>
        <p:nvSpPr>
          <p:cNvPr id="28" name="TextBox 28"/>
          <p:cNvSpPr txBox="1"/>
          <p:nvPr/>
        </p:nvSpPr>
        <p:spPr>
          <a:xfrm>
            <a:off x="10861198" y="7916298"/>
            <a:ext cx="6512391" cy="642868"/>
          </a:xfrm>
          <a:prstGeom prst="rect">
            <a:avLst/>
          </a:prstGeom>
        </p:spPr>
        <p:txBody>
          <a:bodyPr wrap="square" lIns="0" tIns="0" rIns="0" bIns="0" rtlCol="0" anchor="t">
            <a:spAutoFit/>
          </a:bodyPr>
          <a:lstStyle/>
          <a:p>
            <a:pPr algn="ctr">
              <a:lnSpc>
                <a:spcPts val="5460"/>
              </a:lnSpc>
            </a:pPr>
            <a:r>
              <a:rPr lang="zh-CN" altLang="en-US" sz="3900" dirty="0">
                <a:solidFill>
                  <a:srgbClr val="313447"/>
                </a:solidFill>
                <a:ea typeface="字由点字典黑 55J" panose="00020600040101010101" charset="-122"/>
              </a:rPr>
              <a:t>致谢</a:t>
            </a:r>
            <a:endParaRPr lang="en-US" sz="3900" dirty="0">
              <a:solidFill>
                <a:srgbClr val="313447"/>
              </a:solidFill>
              <a:ea typeface="字由点字典黑 55J" panose="00020600040101010101" charset="-122"/>
            </a:endParaRPr>
          </a:p>
        </p:txBody>
      </p:sp>
      <p:grpSp>
        <p:nvGrpSpPr>
          <p:cNvPr id="2" name="Group 13">
            <a:extLst>
              <a:ext uri="{FF2B5EF4-FFF2-40B4-BE49-F238E27FC236}">
                <a16:creationId xmlns:a16="http://schemas.microsoft.com/office/drawing/2014/main" id="{35E10B57-0BD4-2030-F56F-27DEABCB015D}"/>
              </a:ext>
            </a:extLst>
          </p:cNvPr>
          <p:cNvGrpSpPr/>
          <p:nvPr/>
        </p:nvGrpSpPr>
        <p:grpSpPr>
          <a:xfrm>
            <a:off x="9892441" y="7809765"/>
            <a:ext cx="741109" cy="741109"/>
            <a:chOff x="0" y="0"/>
            <a:chExt cx="1913890" cy="1913890"/>
          </a:xfrm>
        </p:grpSpPr>
        <p:sp>
          <p:nvSpPr>
            <p:cNvPr id="3" name="Freeform 14">
              <a:extLst>
                <a:ext uri="{FF2B5EF4-FFF2-40B4-BE49-F238E27FC236}">
                  <a16:creationId xmlns:a16="http://schemas.microsoft.com/office/drawing/2014/main" id="{88643511-665B-1D78-1C7E-389F330527A0}"/>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C6980"/>
            </a:solidFill>
          </p:spPr>
        </p:sp>
      </p:grpSp>
      <p:sp>
        <p:nvSpPr>
          <p:cNvPr id="17" name="TextBox 27">
            <a:extLst>
              <a:ext uri="{FF2B5EF4-FFF2-40B4-BE49-F238E27FC236}">
                <a16:creationId xmlns:a16="http://schemas.microsoft.com/office/drawing/2014/main" id="{2D2B2678-9D6F-D778-76BD-DA288BDB091B}"/>
              </a:ext>
            </a:extLst>
          </p:cNvPr>
          <p:cNvSpPr txBox="1"/>
          <p:nvPr/>
        </p:nvSpPr>
        <p:spPr>
          <a:xfrm>
            <a:off x="9972511" y="8001810"/>
            <a:ext cx="622721" cy="373820"/>
          </a:xfrm>
          <a:prstGeom prst="rect">
            <a:avLst/>
          </a:prstGeom>
        </p:spPr>
        <p:txBody>
          <a:bodyPr lIns="0" tIns="0" rIns="0" bIns="0" rtlCol="0" anchor="t">
            <a:spAutoFit/>
          </a:bodyPr>
          <a:lstStyle/>
          <a:p>
            <a:pPr algn="ctr">
              <a:lnSpc>
                <a:spcPts val="3185"/>
              </a:lnSpc>
            </a:pPr>
            <a:r>
              <a:rPr lang="en-US" altLang="zh-CN" sz="2275"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06</a:t>
            </a:r>
            <a:endParaRPr lang="en-US" sz="2275"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8" name="TextBox 26">
            <a:extLst>
              <a:ext uri="{FF2B5EF4-FFF2-40B4-BE49-F238E27FC236}">
                <a16:creationId xmlns:a16="http://schemas.microsoft.com/office/drawing/2014/main" id="{D5862B45-C0C1-60AA-C926-ADABDA1375E6}"/>
              </a:ext>
            </a:extLst>
          </p:cNvPr>
          <p:cNvSpPr txBox="1"/>
          <p:nvPr/>
        </p:nvSpPr>
        <p:spPr>
          <a:xfrm>
            <a:off x="10922475" y="6640577"/>
            <a:ext cx="6451114" cy="646972"/>
          </a:xfrm>
          <a:prstGeom prst="rect">
            <a:avLst/>
          </a:prstGeom>
        </p:spPr>
        <p:txBody>
          <a:bodyPr wrap="square" lIns="0" tIns="0" rIns="0" bIns="0" rtlCol="0" anchor="t">
            <a:spAutoFit/>
          </a:bodyPr>
          <a:lstStyle/>
          <a:p>
            <a:pPr algn="ctr">
              <a:lnSpc>
                <a:spcPts val="5460"/>
              </a:lnSpc>
            </a:pPr>
            <a:r>
              <a:rPr lang="zh-CN" altLang="en-US" sz="3900" dirty="0">
                <a:solidFill>
                  <a:srgbClr val="313447"/>
                </a:solidFill>
                <a:ea typeface="字由点字典黑 55J" panose="00020600040101010101" charset="-122"/>
              </a:rPr>
              <a:t>预见成果应用后的影响与作用</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8"/>
          <p:cNvSpPr/>
          <p:nvPr/>
        </p:nvSpPr>
        <p:spPr>
          <a:xfrm>
            <a:off x="9067996" y="6822964"/>
            <a:ext cx="4042410" cy="938530"/>
          </a:xfrm>
          <a:custGeom>
            <a:avLst/>
            <a:gdLst/>
            <a:ahLst/>
            <a:cxnLst/>
            <a:rect l="l" t="t" r="r" b="b"/>
            <a:pathLst>
              <a:path w="1176981" h="407051">
                <a:moveTo>
                  <a:pt x="1176981" y="326"/>
                </a:moveTo>
                <a:cubicBezTo>
                  <a:pt x="1104168" y="0"/>
                  <a:pt x="1036747" y="38659"/>
                  <a:pt x="1000246" y="101663"/>
                </a:cubicBezTo>
                <a:cubicBezTo>
                  <a:pt x="963745" y="164667"/>
                  <a:pt x="963745" y="242385"/>
                  <a:pt x="1000246" y="305389"/>
                </a:cubicBezTo>
                <a:cubicBezTo>
                  <a:pt x="1036747" y="368393"/>
                  <a:pt x="1104168" y="407052"/>
                  <a:pt x="1176981"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0F7F8"/>
          </a:solidFill>
        </p:spPr>
      </p:sp>
      <p:sp>
        <p:nvSpPr>
          <p:cNvPr id="40" name="Freeform 8"/>
          <p:cNvSpPr/>
          <p:nvPr/>
        </p:nvSpPr>
        <p:spPr>
          <a:xfrm>
            <a:off x="6781996" y="4162314"/>
            <a:ext cx="4042410" cy="938530"/>
          </a:xfrm>
          <a:custGeom>
            <a:avLst/>
            <a:gdLst/>
            <a:ahLst/>
            <a:cxnLst/>
            <a:rect l="l" t="t" r="r" b="b"/>
            <a:pathLst>
              <a:path w="1176981" h="407051">
                <a:moveTo>
                  <a:pt x="1176981" y="326"/>
                </a:moveTo>
                <a:cubicBezTo>
                  <a:pt x="1104168" y="0"/>
                  <a:pt x="1036747" y="38659"/>
                  <a:pt x="1000246" y="101663"/>
                </a:cubicBezTo>
                <a:cubicBezTo>
                  <a:pt x="963745" y="164667"/>
                  <a:pt x="963745" y="242385"/>
                  <a:pt x="1000246" y="305389"/>
                </a:cubicBezTo>
                <a:cubicBezTo>
                  <a:pt x="1036747" y="368393"/>
                  <a:pt x="1104168" y="407052"/>
                  <a:pt x="1176981"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0F7F8"/>
          </a:solidFill>
        </p:spPr>
      </p:sp>
      <p:grpSp>
        <p:nvGrpSpPr>
          <p:cNvPr id="6" name="Group 6"/>
          <p:cNvGrpSpPr/>
          <p:nvPr/>
        </p:nvGrpSpPr>
        <p:grpSpPr>
          <a:xfrm>
            <a:off x="4117082" y="1238140"/>
            <a:ext cx="8386445" cy="2054612"/>
            <a:chOff x="0" y="-146367"/>
            <a:chExt cx="11181927" cy="2739482"/>
          </a:xfrm>
        </p:grpSpPr>
        <p:grpSp>
          <p:nvGrpSpPr>
            <p:cNvPr id="7" name="Group 7"/>
            <p:cNvGrpSpPr/>
            <p:nvPr/>
          </p:nvGrpSpPr>
          <p:grpSpPr>
            <a:xfrm>
              <a:off x="205499" y="-146367"/>
              <a:ext cx="5573607" cy="1395368"/>
              <a:chOff x="0" y="-47625"/>
              <a:chExt cx="1813541" cy="454025"/>
            </a:xfrm>
          </p:grpSpPr>
          <p:sp>
            <p:nvSpPr>
              <p:cNvPr id="8" name="Freeform 8"/>
              <p:cNvSpPr/>
              <p:nvPr/>
            </p:nvSpPr>
            <p:spPr>
              <a:xfrm>
                <a:off x="59781" y="-14291"/>
                <a:ext cx="1753760" cy="407172"/>
              </a:xfrm>
              <a:custGeom>
                <a:avLst/>
                <a:gdLst/>
                <a:ahLst/>
                <a:cxnLst/>
                <a:rect l="l" t="t" r="r" b="b"/>
                <a:pathLst>
                  <a:path w="1176981" h="407051">
                    <a:moveTo>
                      <a:pt x="1176981" y="326"/>
                    </a:moveTo>
                    <a:cubicBezTo>
                      <a:pt x="1104168" y="0"/>
                      <a:pt x="1036747" y="38659"/>
                      <a:pt x="1000246" y="101663"/>
                    </a:cubicBezTo>
                    <a:cubicBezTo>
                      <a:pt x="963745" y="164667"/>
                      <a:pt x="963745" y="242385"/>
                      <a:pt x="1000246" y="305389"/>
                    </a:cubicBezTo>
                    <a:cubicBezTo>
                      <a:pt x="1036747" y="368393"/>
                      <a:pt x="1104168" y="407052"/>
                      <a:pt x="1176981"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0F7F8"/>
              </a:solidFill>
            </p:spPr>
          </p:sp>
          <p:sp>
            <p:nvSpPr>
              <p:cNvPr id="9" name="TextBox 9"/>
              <p:cNvSpPr txBox="1"/>
              <p:nvPr/>
            </p:nvSpPr>
            <p:spPr>
              <a:xfrm>
                <a:off x="0" y="-47625"/>
                <a:ext cx="812800" cy="454025"/>
              </a:xfrm>
              <a:prstGeom prst="rect">
                <a:avLst/>
              </a:prstGeom>
            </p:spPr>
            <p:txBody>
              <a:bodyPr lIns="50800" tIns="50800" rIns="50800" bIns="50800" rtlCol="0" anchor="ctr"/>
              <a:lstStyle/>
              <a:p>
                <a:pPr algn="ctr">
                  <a:lnSpc>
                    <a:spcPts val="2940"/>
                  </a:lnSpc>
                </a:pPr>
                <a:endParaRPr/>
              </a:p>
            </p:txBody>
          </p:sp>
        </p:grpSp>
        <p:grpSp>
          <p:nvGrpSpPr>
            <p:cNvPr id="10" name="Group 10"/>
            <p:cNvGrpSpPr/>
            <p:nvPr/>
          </p:nvGrpSpPr>
          <p:grpSpPr>
            <a:xfrm>
              <a:off x="0" y="0"/>
              <a:ext cx="1249001" cy="1195695"/>
              <a:chOff x="0" y="0"/>
              <a:chExt cx="812800" cy="778111"/>
            </a:xfrm>
          </p:grpSpPr>
          <p:sp>
            <p:nvSpPr>
              <p:cNvPr id="11" name="Freeform 11"/>
              <p:cNvSpPr/>
              <p:nvPr/>
            </p:nvSpPr>
            <p:spPr>
              <a:xfrm>
                <a:off x="117460" y="0"/>
                <a:ext cx="577881" cy="778111"/>
              </a:xfrm>
              <a:custGeom>
                <a:avLst/>
                <a:gdLst/>
                <a:ahLst/>
                <a:cxnLst/>
                <a:rect l="l" t="t" r="r" b="b"/>
                <a:pathLst>
                  <a:path w="577881" h="778111">
                    <a:moveTo>
                      <a:pt x="288940" y="0"/>
                    </a:moveTo>
                    <a:cubicBezTo>
                      <a:pt x="460498" y="51795"/>
                      <a:pt x="577880" y="209849"/>
                      <a:pt x="577880" y="389056"/>
                    </a:cubicBezTo>
                    <a:cubicBezTo>
                      <a:pt x="577880" y="568262"/>
                      <a:pt x="460498" y="726316"/>
                      <a:pt x="288940" y="778111"/>
                    </a:cubicBezTo>
                    <a:cubicBezTo>
                      <a:pt x="117382" y="726316"/>
                      <a:pt x="0" y="568262"/>
                      <a:pt x="0" y="389056"/>
                    </a:cubicBezTo>
                    <a:cubicBezTo>
                      <a:pt x="0" y="209849"/>
                      <a:pt x="117382" y="51795"/>
                      <a:pt x="288940" y="0"/>
                    </a:cubicBezTo>
                    <a:close/>
                  </a:path>
                </a:pathLst>
              </a:custGeom>
              <a:solidFill>
                <a:srgbClr val="0C6980"/>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940"/>
                  </a:lnSpc>
                </a:pPr>
                <a:endParaRPr/>
              </a:p>
            </p:txBody>
          </p:sp>
        </p:grpSp>
        <p:sp>
          <p:nvSpPr>
            <p:cNvPr id="13" name="TextBox 13"/>
            <p:cNvSpPr txBox="1"/>
            <p:nvPr/>
          </p:nvSpPr>
          <p:spPr>
            <a:xfrm>
              <a:off x="35781" y="166683"/>
              <a:ext cx="1177439" cy="795655"/>
            </a:xfrm>
            <a:prstGeom prst="rect">
              <a:avLst/>
            </a:prstGeom>
          </p:spPr>
          <p:txBody>
            <a:bodyPr lIns="0" tIns="0" rIns="0" bIns="0" rtlCol="0" anchor="t">
              <a:spAutoFit/>
            </a:bodyPr>
            <a:lstStyle/>
            <a:p>
              <a:pPr algn="ctr">
                <a:lnSpc>
                  <a:spcPts val="5040"/>
                </a:lnSpc>
              </a:pPr>
              <a:r>
                <a:rPr lang="en-US" sz="3600">
                  <a:solidFill>
                    <a:srgbClr val="FFFFFF"/>
                  </a:solidFill>
                  <a:latin typeface="字由点字典黑 55J" panose="00020600040101010101" charset="-122"/>
                </a:rPr>
                <a:t>01</a:t>
              </a:r>
            </a:p>
          </p:txBody>
        </p:sp>
        <p:sp>
          <p:nvSpPr>
            <p:cNvPr id="14" name="TextBox 14"/>
            <p:cNvSpPr txBox="1"/>
            <p:nvPr/>
          </p:nvSpPr>
          <p:spPr>
            <a:xfrm>
              <a:off x="624840" y="1419119"/>
              <a:ext cx="10557087" cy="1173996"/>
            </a:xfrm>
            <a:prstGeom prst="rect">
              <a:avLst/>
            </a:prstGeom>
          </p:spPr>
          <p:txBody>
            <a:bodyPr wrap="square" lIns="0" tIns="0" rIns="0" bIns="0" rtlCol="0" anchor="t">
              <a:spAutoFit/>
            </a:bodyPr>
            <a:lstStyle/>
            <a:p>
              <a:pPr algn="just">
                <a:lnSpc>
                  <a:spcPts val="3600"/>
                </a:lnSpc>
                <a:buClrTx/>
                <a:buSzTx/>
                <a:buFontTx/>
              </a:pPr>
              <a:r>
                <a:rPr lang="en-US" altLang="zh-CN" sz="2400" dirty="0">
                  <a:solidFill>
                    <a:srgbClr val="22232A"/>
                  </a:solidFill>
                  <a:ea typeface="字由点字典黑 45J" panose="00020600040101010101" charset="-122"/>
                  <a:sym typeface="+mn-ea"/>
                </a:rPr>
                <a:t>        </a:t>
              </a:r>
              <a:r>
                <a:rPr lang="zh-CN" altLang="en-US" sz="2400" dirty="0">
                  <a:solidFill>
                    <a:srgbClr val="22232A"/>
                  </a:solidFill>
                  <a:ea typeface="字由点字典黑 45J" panose="00020600040101010101" charset="-122"/>
                  <a:sym typeface="+mn-ea"/>
                </a:rPr>
                <a:t>通过计算机图像处理方法，解决野生条件下的来自多个方向视频图像数据的遮挡、重叠等问题；</a:t>
              </a:r>
              <a:endParaRPr lang="en-US" sz="2400" dirty="0">
                <a:solidFill>
                  <a:srgbClr val="22232A"/>
                </a:solidFill>
                <a:ea typeface="字由点字典黑 45J" panose="00020600040101010101" charset="-122"/>
              </a:endParaRPr>
            </a:p>
          </p:txBody>
        </p:sp>
        <p:sp>
          <p:nvSpPr>
            <p:cNvPr id="15" name="TextBox 15"/>
            <p:cNvSpPr txBox="1"/>
            <p:nvPr/>
          </p:nvSpPr>
          <p:spPr>
            <a:xfrm>
              <a:off x="1249001" y="284564"/>
              <a:ext cx="3527773" cy="613159"/>
            </a:xfrm>
            <a:prstGeom prst="rect">
              <a:avLst/>
            </a:prstGeom>
          </p:spPr>
          <p:txBody>
            <a:bodyPr lIns="0" tIns="0" rIns="0" bIns="0" rtlCol="0" anchor="t">
              <a:spAutoFit/>
            </a:bodyPr>
            <a:lstStyle/>
            <a:p>
              <a:pPr algn="ctr">
                <a:lnSpc>
                  <a:spcPts val="3920"/>
                </a:lnSpc>
              </a:pPr>
              <a:r>
                <a:rPr lang="zh-CN" altLang="en-US" sz="2800" dirty="0">
                  <a:solidFill>
                    <a:srgbClr val="3B3B3B"/>
                  </a:solidFill>
                  <a:ea typeface="字由点字典黑 55J" panose="00020600040101010101" charset="-122"/>
                </a:rPr>
                <a:t>条件限制</a:t>
              </a:r>
            </a:p>
          </p:txBody>
        </p:sp>
      </p:grpSp>
      <p:grpSp>
        <p:nvGrpSpPr>
          <p:cNvPr id="16" name="Group 16"/>
          <p:cNvGrpSpPr/>
          <p:nvPr/>
        </p:nvGrpSpPr>
        <p:grpSpPr>
          <a:xfrm>
            <a:off x="6477263" y="4076948"/>
            <a:ext cx="8341995" cy="2054612"/>
            <a:chOff x="0" y="-146367"/>
            <a:chExt cx="11122660" cy="2739483"/>
          </a:xfrm>
        </p:grpSpPr>
        <p:sp>
          <p:nvSpPr>
            <p:cNvPr id="19" name="TextBox 19"/>
            <p:cNvSpPr txBox="1"/>
            <p:nvPr/>
          </p:nvSpPr>
          <p:spPr>
            <a:xfrm>
              <a:off x="205499" y="-146367"/>
              <a:ext cx="2498001" cy="1395368"/>
            </a:xfrm>
            <a:prstGeom prst="rect">
              <a:avLst/>
            </a:prstGeom>
          </p:spPr>
          <p:txBody>
            <a:bodyPr lIns="50800" tIns="50800" rIns="50800" bIns="50800" rtlCol="0" anchor="ctr"/>
            <a:lstStyle/>
            <a:p>
              <a:pPr algn="ctr">
                <a:lnSpc>
                  <a:spcPts val="2940"/>
                </a:lnSpc>
              </a:pPr>
              <a:endParaRPr/>
            </a:p>
          </p:txBody>
        </p:sp>
        <p:grpSp>
          <p:nvGrpSpPr>
            <p:cNvPr id="20" name="Group 20"/>
            <p:cNvGrpSpPr/>
            <p:nvPr/>
          </p:nvGrpSpPr>
          <p:grpSpPr>
            <a:xfrm>
              <a:off x="0" y="0"/>
              <a:ext cx="1249001" cy="1195695"/>
              <a:chOff x="0" y="0"/>
              <a:chExt cx="812800" cy="778111"/>
            </a:xfrm>
          </p:grpSpPr>
          <p:sp>
            <p:nvSpPr>
              <p:cNvPr id="21" name="Freeform 21"/>
              <p:cNvSpPr/>
              <p:nvPr/>
            </p:nvSpPr>
            <p:spPr>
              <a:xfrm>
                <a:off x="117460" y="0"/>
                <a:ext cx="577881" cy="778111"/>
              </a:xfrm>
              <a:custGeom>
                <a:avLst/>
                <a:gdLst/>
                <a:ahLst/>
                <a:cxnLst/>
                <a:rect l="l" t="t" r="r" b="b"/>
                <a:pathLst>
                  <a:path w="577881" h="778111">
                    <a:moveTo>
                      <a:pt x="288940" y="0"/>
                    </a:moveTo>
                    <a:cubicBezTo>
                      <a:pt x="460498" y="51795"/>
                      <a:pt x="577880" y="209849"/>
                      <a:pt x="577880" y="389056"/>
                    </a:cubicBezTo>
                    <a:cubicBezTo>
                      <a:pt x="577880" y="568262"/>
                      <a:pt x="460498" y="726316"/>
                      <a:pt x="288940" y="778111"/>
                    </a:cubicBezTo>
                    <a:cubicBezTo>
                      <a:pt x="117382" y="726316"/>
                      <a:pt x="0" y="568262"/>
                      <a:pt x="0" y="389056"/>
                    </a:cubicBezTo>
                    <a:cubicBezTo>
                      <a:pt x="0" y="209849"/>
                      <a:pt x="117382" y="51795"/>
                      <a:pt x="288940" y="0"/>
                    </a:cubicBezTo>
                    <a:close/>
                  </a:path>
                </a:pathLst>
              </a:custGeom>
              <a:solidFill>
                <a:srgbClr val="70ADB2"/>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940"/>
                  </a:lnSpc>
                </a:pPr>
                <a:endParaRPr/>
              </a:p>
            </p:txBody>
          </p:sp>
        </p:grpSp>
        <p:sp>
          <p:nvSpPr>
            <p:cNvPr id="23" name="TextBox 23"/>
            <p:cNvSpPr txBox="1"/>
            <p:nvPr/>
          </p:nvSpPr>
          <p:spPr>
            <a:xfrm>
              <a:off x="35781" y="166683"/>
              <a:ext cx="1177439" cy="795655"/>
            </a:xfrm>
            <a:prstGeom prst="rect">
              <a:avLst/>
            </a:prstGeom>
          </p:spPr>
          <p:txBody>
            <a:bodyPr lIns="0" tIns="0" rIns="0" bIns="0" rtlCol="0" anchor="t">
              <a:spAutoFit/>
            </a:bodyPr>
            <a:lstStyle/>
            <a:p>
              <a:pPr algn="ctr">
                <a:lnSpc>
                  <a:spcPts val="5040"/>
                </a:lnSpc>
              </a:pPr>
              <a:r>
                <a:rPr lang="en-US" sz="3600">
                  <a:solidFill>
                    <a:srgbClr val="FFFFFF"/>
                  </a:solidFill>
                  <a:latin typeface="字由点字典黑 55J" panose="00020600040101010101" charset="-122"/>
                </a:rPr>
                <a:t>02</a:t>
              </a:r>
            </a:p>
          </p:txBody>
        </p:sp>
        <p:sp>
          <p:nvSpPr>
            <p:cNvPr id="24" name="TextBox 24"/>
            <p:cNvSpPr txBox="1"/>
            <p:nvPr/>
          </p:nvSpPr>
          <p:spPr>
            <a:xfrm>
              <a:off x="624840" y="1419120"/>
              <a:ext cx="10497820" cy="1173996"/>
            </a:xfrm>
            <a:prstGeom prst="rect">
              <a:avLst/>
            </a:prstGeom>
          </p:spPr>
          <p:txBody>
            <a:bodyPr wrap="square" lIns="0" tIns="0" rIns="0" bIns="0" rtlCol="0" anchor="t">
              <a:spAutoFit/>
            </a:bodyPr>
            <a:lstStyle/>
            <a:p>
              <a:pPr algn="just">
                <a:lnSpc>
                  <a:spcPts val="3600"/>
                </a:lnSpc>
                <a:buClrTx/>
                <a:buSzTx/>
                <a:buFontTx/>
              </a:pPr>
              <a:r>
                <a:rPr lang="en-US" altLang="zh-CN" sz="2400" dirty="0">
                  <a:solidFill>
                    <a:srgbClr val="22232A"/>
                  </a:solidFill>
                  <a:ea typeface="字由点字典黑 45J" panose="00020600040101010101" charset="-122"/>
                  <a:sym typeface="+mn-ea"/>
                </a:rPr>
                <a:t>       </a:t>
              </a:r>
              <a:r>
                <a:rPr lang="zh-CN" altLang="en-US" sz="2400" dirty="0">
                  <a:solidFill>
                    <a:srgbClr val="22232A"/>
                  </a:solidFill>
                  <a:ea typeface="字由点字典黑 45J" panose="00020600040101010101" charset="-122"/>
                  <a:sym typeface="+mn-ea"/>
                </a:rPr>
                <a:t>通过构建和改建神经网络结构，克服相较实验室条件下的野生视频图像数据清晰度低、噪声多的问题；</a:t>
              </a:r>
              <a:endParaRPr lang="en-US" sz="2400" dirty="0">
                <a:solidFill>
                  <a:srgbClr val="22232A"/>
                </a:solidFill>
                <a:ea typeface="字由点字典黑 45J" panose="00020600040101010101" charset="-122"/>
              </a:endParaRPr>
            </a:p>
          </p:txBody>
        </p:sp>
        <p:sp>
          <p:nvSpPr>
            <p:cNvPr id="25" name="TextBox 25"/>
            <p:cNvSpPr txBox="1"/>
            <p:nvPr/>
          </p:nvSpPr>
          <p:spPr>
            <a:xfrm>
              <a:off x="1249001" y="284564"/>
              <a:ext cx="3527775" cy="609141"/>
            </a:xfrm>
            <a:prstGeom prst="rect">
              <a:avLst/>
            </a:prstGeom>
          </p:spPr>
          <p:txBody>
            <a:bodyPr lIns="0" tIns="0" rIns="0" bIns="0" rtlCol="0" anchor="t">
              <a:spAutoFit/>
            </a:bodyPr>
            <a:lstStyle/>
            <a:p>
              <a:pPr algn="ctr">
                <a:lnSpc>
                  <a:spcPts val="3920"/>
                </a:lnSpc>
              </a:pPr>
              <a:r>
                <a:rPr lang="zh-CN" altLang="en-US" sz="2800" dirty="0">
                  <a:solidFill>
                    <a:srgbClr val="3B3B3B"/>
                  </a:solidFill>
                  <a:ea typeface="字由点字典黑 55J" panose="00020600040101010101" charset="-122"/>
                </a:rPr>
                <a:t>图像质量</a:t>
              </a:r>
            </a:p>
          </p:txBody>
        </p:sp>
      </p:grpSp>
      <p:grpSp>
        <p:nvGrpSpPr>
          <p:cNvPr id="26" name="Group 26"/>
          <p:cNvGrpSpPr/>
          <p:nvPr/>
        </p:nvGrpSpPr>
        <p:grpSpPr>
          <a:xfrm>
            <a:off x="8762809" y="6801028"/>
            <a:ext cx="8309610" cy="2054612"/>
            <a:chOff x="0" y="-146367"/>
            <a:chExt cx="11079480" cy="2739483"/>
          </a:xfrm>
        </p:grpSpPr>
        <p:sp>
          <p:nvSpPr>
            <p:cNvPr id="29" name="TextBox 29"/>
            <p:cNvSpPr txBox="1"/>
            <p:nvPr/>
          </p:nvSpPr>
          <p:spPr>
            <a:xfrm>
              <a:off x="205499" y="-146367"/>
              <a:ext cx="2498001" cy="1395368"/>
            </a:xfrm>
            <a:prstGeom prst="rect">
              <a:avLst/>
            </a:prstGeom>
          </p:spPr>
          <p:txBody>
            <a:bodyPr lIns="50800" tIns="50800" rIns="50800" bIns="50800" rtlCol="0" anchor="ctr"/>
            <a:lstStyle/>
            <a:p>
              <a:pPr algn="ctr">
                <a:lnSpc>
                  <a:spcPts val="2940"/>
                </a:lnSpc>
              </a:pPr>
              <a:endParaRPr/>
            </a:p>
          </p:txBody>
        </p:sp>
        <p:grpSp>
          <p:nvGrpSpPr>
            <p:cNvPr id="30" name="Group 30"/>
            <p:cNvGrpSpPr/>
            <p:nvPr/>
          </p:nvGrpSpPr>
          <p:grpSpPr>
            <a:xfrm>
              <a:off x="0" y="0"/>
              <a:ext cx="1249001" cy="1195695"/>
              <a:chOff x="0" y="0"/>
              <a:chExt cx="812800" cy="778111"/>
            </a:xfrm>
          </p:grpSpPr>
          <p:sp>
            <p:nvSpPr>
              <p:cNvPr id="31" name="Freeform 31"/>
              <p:cNvSpPr/>
              <p:nvPr/>
            </p:nvSpPr>
            <p:spPr>
              <a:xfrm>
                <a:off x="117460" y="0"/>
                <a:ext cx="577881" cy="778111"/>
              </a:xfrm>
              <a:custGeom>
                <a:avLst/>
                <a:gdLst/>
                <a:ahLst/>
                <a:cxnLst/>
                <a:rect l="l" t="t" r="r" b="b"/>
                <a:pathLst>
                  <a:path w="577881" h="778111">
                    <a:moveTo>
                      <a:pt x="288940" y="0"/>
                    </a:moveTo>
                    <a:cubicBezTo>
                      <a:pt x="460498" y="51795"/>
                      <a:pt x="577880" y="209849"/>
                      <a:pt x="577880" y="389056"/>
                    </a:cubicBezTo>
                    <a:cubicBezTo>
                      <a:pt x="577880" y="568262"/>
                      <a:pt x="460498" y="726316"/>
                      <a:pt x="288940" y="778111"/>
                    </a:cubicBezTo>
                    <a:cubicBezTo>
                      <a:pt x="117382" y="726316"/>
                      <a:pt x="0" y="568262"/>
                      <a:pt x="0" y="389056"/>
                    </a:cubicBezTo>
                    <a:cubicBezTo>
                      <a:pt x="0" y="209849"/>
                      <a:pt x="117382" y="51795"/>
                      <a:pt x="288940" y="0"/>
                    </a:cubicBezTo>
                    <a:close/>
                  </a:path>
                </a:pathLst>
              </a:custGeom>
              <a:solidFill>
                <a:srgbClr val="0C6980"/>
              </a:solidFill>
            </p:spPr>
          </p:sp>
          <p:sp>
            <p:nvSpPr>
              <p:cNvPr id="32" name="TextBox 32"/>
              <p:cNvSpPr txBox="1"/>
              <p:nvPr/>
            </p:nvSpPr>
            <p:spPr>
              <a:xfrm>
                <a:off x="76200" y="28575"/>
                <a:ext cx="660400" cy="708025"/>
              </a:xfrm>
              <a:prstGeom prst="rect">
                <a:avLst/>
              </a:prstGeom>
            </p:spPr>
            <p:txBody>
              <a:bodyPr lIns="50800" tIns="50800" rIns="50800" bIns="50800" rtlCol="0" anchor="ctr"/>
              <a:lstStyle/>
              <a:p>
                <a:pPr algn="ctr">
                  <a:lnSpc>
                    <a:spcPts val="2940"/>
                  </a:lnSpc>
                </a:pPr>
                <a:endParaRPr/>
              </a:p>
            </p:txBody>
          </p:sp>
        </p:grpSp>
        <p:sp>
          <p:nvSpPr>
            <p:cNvPr id="33" name="TextBox 33"/>
            <p:cNvSpPr txBox="1"/>
            <p:nvPr/>
          </p:nvSpPr>
          <p:spPr>
            <a:xfrm>
              <a:off x="35781" y="166683"/>
              <a:ext cx="1177439" cy="795655"/>
            </a:xfrm>
            <a:prstGeom prst="rect">
              <a:avLst/>
            </a:prstGeom>
          </p:spPr>
          <p:txBody>
            <a:bodyPr lIns="0" tIns="0" rIns="0" bIns="0" rtlCol="0" anchor="t">
              <a:spAutoFit/>
            </a:bodyPr>
            <a:lstStyle/>
            <a:p>
              <a:pPr algn="ctr">
                <a:lnSpc>
                  <a:spcPts val="5040"/>
                </a:lnSpc>
              </a:pPr>
              <a:r>
                <a:rPr lang="en-US" sz="3600">
                  <a:solidFill>
                    <a:srgbClr val="FFFFFF"/>
                  </a:solidFill>
                  <a:latin typeface="字由点字典黑 55J" panose="00020600040101010101" charset="-122"/>
                </a:rPr>
                <a:t>03</a:t>
              </a:r>
            </a:p>
          </p:txBody>
        </p:sp>
        <p:sp>
          <p:nvSpPr>
            <p:cNvPr id="34" name="TextBox 34"/>
            <p:cNvSpPr txBox="1"/>
            <p:nvPr/>
          </p:nvSpPr>
          <p:spPr>
            <a:xfrm>
              <a:off x="624840" y="1419120"/>
              <a:ext cx="10454640" cy="1173996"/>
            </a:xfrm>
            <a:prstGeom prst="rect">
              <a:avLst/>
            </a:prstGeom>
          </p:spPr>
          <p:txBody>
            <a:bodyPr wrap="square" lIns="0" tIns="0" rIns="0" bIns="0" rtlCol="0" anchor="t">
              <a:spAutoFit/>
            </a:bodyPr>
            <a:lstStyle/>
            <a:p>
              <a:pPr algn="just">
                <a:lnSpc>
                  <a:spcPts val="3600"/>
                </a:lnSpc>
                <a:buClrTx/>
                <a:buSzTx/>
                <a:buFontTx/>
              </a:pPr>
              <a:r>
                <a:rPr lang="en-US" altLang="zh-CN" sz="2400" dirty="0">
                  <a:solidFill>
                    <a:srgbClr val="22232A"/>
                  </a:solidFill>
                  <a:ea typeface="字由点字典黑 45J" panose="00020600040101010101" charset="-122"/>
                  <a:sym typeface="+mn-ea"/>
                </a:rPr>
                <a:t>        </a:t>
              </a:r>
              <a:r>
                <a:rPr lang="zh-CN" altLang="en-US" sz="2400" dirty="0">
                  <a:solidFill>
                    <a:srgbClr val="22232A"/>
                  </a:solidFill>
                  <a:ea typeface="字由点字典黑 45J" panose="00020600040101010101" charset="-122"/>
                  <a:sym typeface="+mn-ea"/>
                </a:rPr>
                <a:t>通过现实野生鸟类视频图像数据集来提升深度学习网络的准确性和鲁棒性。</a:t>
              </a:r>
              <a:endParaRPr lang="en-US" sz="2400" dirty="0">
                <a:solidFill>
                  <a:srgbClr val="22232A"/>
                </a:solidFill>
                <a:ea typeface="字由点字典黑 45J" panose="00020600040101010101" charset="-122"/>
              </a:endParaRPr>
            </a:p>
          </p:txBody>
        </p:sp>
        <p:sp>
          <p:nvSpPr>
            <p:cNvPr id="35" name="TextBox 35"/>
            <p:cNvSpPr txBox="1"/>
            <p:nvPr/>
          </p:nvSpPr>
          <p:spPr>
            <a:xfrm>
              <a:off x="1219368" y="194817"/>
              <a:ext cx="3527775" cy="613159"/>
            </a:xfrm>
            <a:prstGeom prst="rect">
              <a:avLst/>
            </a:prstGeom>
          </p:spPr>
          <p:txBody>
            <a:bodyPr lIns="0" tIns="0" rIns="0" bIns="0" rtlCol="0" anchor="t">
              <a:spAutoFit/>
            </a:bodyPr>
            <a:lstStyle/>
            <a:p>
              <a:pPr algn="ctr">
                <a:lnSpc>
                  <a:spcPts val="3920"/>
                </a:lnSpc>
              </a:pPr>
              <a:r>
                <a:rPr lang="zh-CN" altLang="en-US" sz="2800" dirty="0">
                  <a:solidFill>
                    <a:srgbClr val="3B3B3B"/>
                  </a:solidFill>
                  <a:ea typeface="字由点字典黑 55J" panose="00020600040101010101" charset="-122"/>
                </a:rPr>
                <a:t>性能提升</a:t>
              </a:r>
            </a:p>
          </p:txBody>
        </p:sp>
      </p:grpSp>
    </p:spTree>
    <p:extLst>
      <p:ext uri="{BB962C8B-B14F-4D97-AF65-F5344CB8AC3E}">
        <p14:creationId xmlns:p14="http://schemas.microsoft.com/office/powerpoint/2010/main" val="151328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17571" y="734131"/>
            <a:ext cx="16852858" cy="8818737"/>
            <a:chOff x="0" y="0"/>
            <a:chExt cx="3657498" cy="1913890"/>
          </a:xfrm>
        </p:grpSpPr>
        <p:sp>
          <p:nvSpPr>
            <p:cNvPr id="5" name="Freeform 5"/>
            <p:cNvSpPr/>
            <p:nvPr/>
          </p:nvSpPr>
          <p:spPr>
            <a:xfrm>
              <a:off x="0" y="0"/>
              <a:ext cx="3657498" cy="1913890"/>
            </a:xfrm>
            <a:custGeom>
              <a:avLst/>
              <a:gdLst/>
              <a:ahLst/>
              <a:cxnLst/>
              <a:rect l="l" t="t" r="r" b="b"/>
              <a:pathLst>
                <a:path w="3657498" h="1913890">
                  <a:moveTo>
                    <a:pt x="3533038" y="1913890"/>
                  </a:moveTo>
                  <a:lnTo>
                    <a:pt x="124460" y="1913890"/>
                  </a:lnTo>
                  <a:cubicBezTo>
                    <a:pt x="55880" y="1913890"/>
                    <a:pt x="0" y="1858010"/>
                    <a:pt x="0" y="1789430"/>
                  </a:cubicBezTo>
                  <a:lnTo>
                    <a:pt x="0" y="124460"/>
                  </a:lnTo>
                  <a:cubicBezTo>
                    <a:pt x="0" y="55880"/>
                    <a:pt x="55880" y="0"/>
                    <a:pt x="124460" y="0"/>
                  </a:cubicBezTo>
                  <a:lnTo>
                    <a:pt x="3533038" y="0"/>
                  </a:lnTo>
                  <a:cubicBezTo>
                    <a:pt x="3601618" y="0"/>
                    <a:pt x="3657498" y="55880"/>
                    <a:pt x="3657498" y="124460"/>
                  </a:cubicBezTo>
                  <a:lnTo>
                    <a:pt x="3657498" y="1789430"/>
                  </a:lnTo>
                  <a:cubicBezTo>
                    <a:pt x="3657498" y="1858010"/>
                    <a:pt x="3601618" y="1913890"/>
                    <a:pt x="3533038" y="1913890"/>
                  </a:cubicBezTo>
                  <a:close/>
                </a:path>
              </a:pathLst>
            </a:custGeom>
            <a:solidFill>
              <a:srgbClr val="FFFFFF"/>
            </a:solidFill>
          </p:spPr>
        </p:sp>
      </p:grpSp>
      <p:grpSp>
        <p:nvGrpSpPr>
          <p:cNvPr id="6" name="Group 6"/>
          <p:cNvGrpSpPr/>
          <p:nvPr/>
        </p:nvGrpSpPr>
        <p:grpSpPr>
          <a:xfrm>
            <a:off x="4119645" y="7169436"/>
            <a:ext cx="13139655" cy="1169110"/>
            <a:chOff x="0" y="0"/>
            <a:chExt cx="3460650" cy="307914"/>
          </a:xfrm>
        </p:grpSpPr>
        <p:sp>
          <p:nvSpPr>
            <p:cNvPr id="7" name="Freeform 7"/>
            <p:cNvSpPr/>
            <p:nvPr/>
          </p:nvSpPr>
          <p:spPr>
            <a:xfrm>
              <a:off x="0" y="0"/>
              <a:ext cx="3460650" cy="307914"/>
            </a:xfrm>
            <a:custGeom>
              <a:avLst/>
              <a:gdLst/>
              <a:ahLst/>
              <a:cxnLst/>
              <a:rect l="l" t="t" r="r" b="b"/>
              <a:pathLst>
                <a:path w="3460650" h="307914">
                  <a:moveTo>
                    <a:pt x="3257450" y="0"/>
                  </a:moveTo>
                  <a:lnTo>
                    <a:pt x="203200" y="0"/>
                  </a:lnTo>
                  <a:lnTo>
                    <a:pt x="0" y="153957"/>
                  </a:lnTo>
                  <a:lnTo>
                    <a:pt x="203200" y="307914"/>
                  </a:lnTo>
                  <a:lnTo>
                    <a:pt x="3257450" y="307914"/>
                  </a:lnTo>
                  <a:lnTo>
                    <a:pt x="3460650" y="153957"/>
                  </a:lnTo>
                  <a:lnTo>
                    <a:pt x="3257450" y="0"/>
                  </a:lnTo>
                  <a:close/>
                </a:path>
              </a:pathLst>
            </a:custGeom>
            <a:solidFill>
              <a:srgbClr val="D8E6E5"/>
            </a:solidFill>
          </p:spPr>
        </p:sp>
        <p:sp>
          <p:nvSpPr>
            <p:cNvPr id="8" name="TextBox 8"/>
            <p:cNvSpPr txBox="1"/>
            <p:nvPr/>
          </p:nvSpPr>
          <p:spPr>
            <a:xfrm>
              <a:off x="152400" y="-47625"/>
              <a:ext cx="508000" cy="454025"/>
            </a:xfrm>
            <a:prstGeom prst="rect">
              <a:avLst/>
            </a:prstGeom>
          </p:spPr>
          <p:txBody>
            <a:bodyPr lIns="50800" tIns="50800" rIns="50800" bIns="50800" rtlCol="0" anchor="ctr"/>
            <a:lstStyle/>
            <a:p>
              <a:pPr algn="ctr">
                <a:lnSpc>
                  <a:spcPts val="2940"/>
                </a:lnSpc>
              </a:pPr>
              <a:endParaRPr/>
            </a:p>
          </p:txBody>
        </p:sp>
      </p:grpSp>
      <p:grpSp>
        <p:nvGrpSpPr>
          <p:cNvPr id="9" name="Group 9"/>
          <p:cNvGrpSpPr/>
          <p:nvPr/>
        </p:nvGrpSpPr>
        <p:grpSpPr>
          <a:xfrm>
            <a:off x="-5131129" y="7189425"/>
            <a:ext cx="17427500" cy="1169110"/>
            <a:chOff x="0" y="0"/>
            <a:chExt cx="4589959" cy="307914"/>
          </a:xfrm>
        </p:grpSpPr>
        <p:sp>
          <p:nvSpPr>
            <p:cNvPr id="10" name="Freeform 10"/>
            <p:cNvSpPr/>
            <p:nvPr/>
          </p:nvSpPr>
          <p:spPr>
            <a:xfrm>
              <a:off x="0" y="0"/>
              <a:ext cx="4589959" cy="307914"/>
            </a:xfrm>
            <a:custGeom>
              <a:avLst/>
              <a:gdLst/>
              <a:ahLst/>
              <a:cxnLst/>
              <a:rect l="l" t="t" r="r" b="b"/>
              <a:pathLst>
                <a:path w="4589959" h="307914">
                  <a:moveTo>
                    <a:pt x="4386759" y="0"/>
                  </a:moveTo>
                  <a:lnTo>
                    <a:pt x="203200" y="0"/>
                  </a:lnTo>
                  <a:lnTo>
                    <a:pt x="0" y="153957"/>
                  </a:lnTo>
                  <a:lnTo>
                    <a:pt x="203200" y="307914"/>
                  </a:lnTo>
                  <a:lnTo>
                    <a:pt x="4386759" y="307914"/>
                  </a:lnTo>
                  <a:lnTo>
                    <a:pt x="4589959" y="153957"/>
                  </a:lnTo>
                  <a:lnTo>
                    <a:pt x="4386759" y="0"/>
                  </a:lnTo>
                  <a:close/>
                </a:path>
              </a:pathLst>
            </a:custGeom>
            <a:solidFill>
              <a:srgbClr val="70ADB2"/>
            </a:solidFill>
          </p:spPr>
        </p:sp>
        <p:sp>
          <p:nvSpPr>
            <p:cNvPr id="11" name="TextBox 11"/>
            <p:cNvSpPr txBox="1"/>
            <p:nvPr/>
          </p:nvSpPr>
          <p:spPr>
            <a:xfrm>
              <a:off x="152400" y="-47625"/>
              <a:ext cx="508000" cy="454025"/>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3360639" y="7189425"/>
            <a:ext cx="10163614" cy="1169110"/>
            <a:chOff x="0" y="0"/>
            <a:chExt cx="2676837" cy="307914"/>
          </a:xfrm>
        </p:grpSpPr>
        <p:sp>
          <p:nvSpPr>
            <p:cNvPr id="13" name="Freeform 13"/>
            <p:cNvSpPr/>
            <p:nvPr/>
          </p:nvSpPr>
          <p:spPr>
            <a:xfrm>
              <a:off x="0" y="0"/>
              <a:ext cx="2676837" cy="307914"/>
            </a:xfrm>
            <a:custGeom>
              <a:avLst/>
              <a:gdLst/>
              <a:ahLst/>
              <a:cxnLst/>
              <a:rect l="l" t="t" r="r" b="b"/>
              <a:pathLst>
                <a:path w="2676837" h="307914">
                  <a:moveTo>
                    <a:pt x="2473637" y="0"/>
                  </a:moveTo>
                  <a:lnTo>
                    <a:pt x="203200" y="0"/>
                  </a:lnTo>
                  <a:lnTo>
                    <a:pt x="0" y="153957"/>
                  </a:lnTo>
                  <a:lnTo>
                    <a:pt x="203200" y="307914"/>
                  </a:lnTo>
                  <a:lnTo>
                    <a:pt x="2473637" y="307914"/>
                  </a:lnTo>
                  <a:lnTo>
                    <a:pt x="2676837" y="153957"/>
                  </a:lnTo>
                  <a:lnTo>
                    <a:pt x="2473637" y="0"/>
                  </a:lnTo>
                  <a:close/>
                </a:path>
              </a:pathLst>
            </a:custGeom>
            <a:solidFill>
              <a:srgbClr val="0C6980"/>
            </a:solidFill>
          </p:spPr>
        </p:sp>
        <p:sp>
          <p:nvSpPr>
            <p:cNvPr id="14" name="TextBox 14"/>
            <p:cNvSpPr txBox="1"/>
            <p:nvPr/>
          </p:nvSpPr>
          <p:spPr>
            <a:xfrm>
              <a:off x="152400" y="-47625"/>
              <a:ext cx="508000" cy="454025"/>
            </a:xfrm>
            <a:prstGeom prst="rect">
              <a:avLst/>
            </a:prstGeom>
          </p:spPr>
          <p:txBody>
            <a:bodyPr lIns="50800" tIns="50800" rIns="50800" bIns="50800" rtlCol="0" anchor="ctr"/>
            <a:lstStyle/>
            <a:p>
              <a:pPr algn="ctr">
                <a:lnSpc>
                  <a:spcPts val="2940"/>
                </a:lnSpc>
              </a:pPr>
              <a:endParaRPr/>
            </a:p>
          </p:txBody>
        </p:sp>
      </p:grpSp>
      <p:grpSp>
        <p:nvGrpSpPr>
          <p:cNvPr id="15" name="Group 15"/>
          <p:cNvGrpSpPr/>
          <p:nvPr/>
        </p:nvGrpSpPr>
        <p:grpSpPr>
          <a:xfrm>
            <a:off x="2438145" y="1441291"/>
            <a:ext cx="2205666" cy="594589"/>
            <a:chOff x="0" y="0"/>
            <a:chExt cx="580916" cy="156600"/>
          </a:xfrm>
        </p:grpSpPr>
        <p:sp>
          <p:nvSpPr>
            <p:cNvPr id="16" name="Freeform 16"/>
            <p:cNvSpPr/>
            <p:nvPr/>
          </p:nvSpPr>
          <p:spPr>
            <a:xfrm>
              <a:off x="0" y="0"/>
              <a:ext cx="580916" cy="156600"/>
            </a:xfrm>
            <a:custGeom>
              <a:avLst/>
              <a:gdLst/>
              <a:ahLst/>
              <a:cxnLst/>
              <a:rect l="l" t="t" r="r" b="b"/>
              <a:pathLst>
                <a:path w="580916" h="156600">
                  <a:moveTo>
                    <a:pt x="78300" y="0"/>
                  </a:moveTo>
                  <a:lnTo>
                    <a:pt x="502616" y="0"/>
                  </a:lnTo>
                  <a:cubicBezTo>
                    <a:pt x="545860" y="0"/>
                    <a:pt x="580916" y="35056"/>
                    <a:pt x="580916" y="78300"/>
                  </a:cubicBezTo>
                  <a:lnTo>
                    <a:pt x="580916" y="78300"/>
                  </a:lnTo>
                  <a:cubicBezTo>
                    <a:pt x="580916" y="121544"/>
                    <a:pt x="545860" y="156600"/>
                    <a:pt x="502616" y="156600"/>
                  </a:cubicBezTo>
                  <a:lnTo>
                    <a:pt x="78300" y="156600"/>
                  </a:lnTo>
                  <a:cubicBezTo>
                    <a:pt x="35056" y="156600"/>
                    <a:pt x="0" y="121544"/>
                    <a:pt x="0" y="78300"/>
                  </a:cubicBezTo>
                  <a:lnTo>
                    <a:pt x="0" y="78300"/>
                  </a:lnTo>
                  <a:cubicBezTo>
                    <a:pt x="0" y="35056"/>
                    <a:pt x="35056" y="0"/>
                    <a:pt x="78300" y="0"/>
                  </a:cubicBezTo>
                  <a:close/>
                </a:path>
              </a:pathLst>
            </a:custGeom>
            <a:solidFill>
              <a:srgbClr val="0C6980"/>
            </a:solidFill>
          </p:spPr>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grpSp>
        <p:nvGrpSpPr>
          <p:cNvPr id="18" name="Group 18"/>
          <p:cNvGrpSpPr/>
          <p:nvPr/>
        </p:nvGrpSpPr>
        <p:grpSpPr>
          <a:xfrm>
            <a:off x="13508408" y="1441291"/>
            <a:ext cx="2205666" cy="594589"/>
            <a:chOff x="0" y="0"/>
            <a:chExt cx="580916" cy="156600"/>
          </a:xfrm>
        </p:grpSpPr>
        <p:sp>
          <p:nvSpPr>
            <p:cNvPr id="19" name="Freeform 19"/>
            <p:cNvSpPr/>
            <p:nvPr/>
          </p:nvSpPr>
          <p:spPr>
            <a:xfrm>
              <a:off x="0" y="0"/>
              <a:ext cx="580916" cy="156600"/>
            </a:xfrm>
            <a:custGeom>
              <a:avLst/>
              <a:gdLst/>
              <a:ahLst/>
              <a:cxnLst/>
              <a:rect l="l" t="t" r="r" b="b"/>
              <a:pathLst>
                <a:path w="580916" h="156600">
                  <a:moveTo>
                    <a:pt x="78300" y="0"/>
                  </a:moveTo>
                  <a:lnTo>
                    <a:pt x="502616" y="0"/>
                  </a:lnTo>
                  <a:cubicBezTo>
                    <a:pt x="545860" y="0"/>
                    <a:pt x="580916" y="35056"/>
                    <a:pt x="580916" y="78300"/>
                  </a:cubicBezTo>
                  <a:lnTo>
                    <a:pt x="580916" y="78300"/>
                  </a:lnTo>
                  <a:cubicBezTo>
                    <a:pt x="580916" y="121544"/>
                    <a:pt x="545860" y="156600"/>
                    <a:pt x="502616" y="156600"/>
                  </a:cubicBezTo>
                  <a:lnTo>
                    <a:pt x="78300" y="156600"/>
                  </a:lnTo>
                  <a:cubicBezTo>
                    <a:pt x="35056" y="156600"/>
                    <a:pt x="0" y="121544"/>
                    <a:pt x="0" y="78300"/>
                  </a:cubicBezTo>
                  <a:lnTo>
                    <a:pt x="0" y="78300"/>
                  </a:lnTo>
                  <a:cubicBezTo>
                    <a:pt x="0" y="35056"/>
                    <a:pt x="35056" y="0"/>
                    <a:pt x="78300" y="0"/>
                  </a:cubicBezTo>
                  <a:close/>
                </a:path>
              </a:pathLst>
            </a:custGeom>
            <a:solidFill>
              <a:srgbClr val="D8E6E5"/>
            </a:solidFill>
          </p:spPr>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grpSp>
        <p:nvGrpSpPr>
          <p:cNvPr id="21" name="Group 21"/>
          <p:cNvGrpSpPr/>
          <p:nvPr/>
        </p:nvGrpSpPr>
        <p:grpSpPr>
          <a:xfrm>
            <a:off x="7924694" y="1441291"/>
            <a:ext cx="2205666" cy="594589"/>
            <a:chOff x="0" y="0"/>
            <a:chExt cx="580916" cy="156600"/>
          </a:xfrm>
        </p:grpSpPr>
        <p:sp>
          <p:nvSpPr>
            <p:cNvPr id="22" name="Freeform 22"/>
            <p:cNvSpPr/>
            <p:nvPr/>
          </p:nvSpPr>
          <p:spPr>
            <a:xfrm>
              <a:off x="0" y="0"/>
              <a:ext cx="580916" cy="156600"/>
            </a:xfrm>
            <a:custGeom>
              <a:avLst/>
              <a:gdLst/>
              <a:ahLst/>
              <a:cxnLst/>
              <a:rect l="l" t="t" r="r" b="b"/>
              <a:pathLst>
                <a:path w="580916" h="156600">
                  <a:moveTo>
                    <a:pt x="78300" y="0"/>
                  </a:moveTo>
                  <a:lnTo>
                    <a:pt x="502616" y="0"/>
                  </a:lnTo>
                  <a:cubicBezTo>
                    <a:pt x="545860" y="0"/>
                    <a:pt x="580916" y="35056"/>
                    <a:pt x="580916" y="78300"/>
                  </a:cubicBezTo>
                  <a:lnTo>
                    <a:pt x="580916" y="78300"/>
                  </a:lnTo>
                  <a:cubicBezTo>
                    <a:pt x="580916" y="121544"/>
                    <a:pt x="545860" y="156600"/>
                    <a:pt x="502616" y="156600"/>
                  </a:cubicBezTo>
                  <a:lnTo>
                    <a:pt x="78300" y="156600"/>
                  </a:lnTo>
                  <a:cubicBezTo>
                    <a:pt x="35056" y="156600"/>
                    <a:pt x="0" y="121544"/>
                    <a:pt x="0" y="78300"/>
                  </a:cubicBezTo>
                  <a:lnTo>
                    <a:pt x="0" y="78300"/>
                  </a:lnTo>
                  <a:cubicBezTo>
                    <a:pt x="0" y="35056"/>
                    <a:pt x="35056" y="0"/>
                    <a:pt x="78300" y="0"/>
                  </a:cubicBezTo>
                  <a:close/>
                </a:path>
              </a:pathLst>
            </a:custGeom>
            <a:solidFill>
              <a:srgbClr val="70ADB2"/>
            </a:solidFill>
          </p:spPr>
        </p:sp>
        <p:sp>
          <p:nvSpPr>
            <p:cNvPr id="23" name="TextBox 23"/>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sp>
        <p:nvSpPr>
          <p:cNvPr id="24" name="TextBox 24"/>
          <p:cNvSpPr txBox="1"/>
          <p:nvPr/>
        </p:nvSpPr>
        <p:spPr>
          <a:xfrm>
            <a:off x="1174672" y="2324414"/>
            <a:ext cx="4997527" cy="4562531"/>
          </a:xfrm>
          <a:prstGeom prst="rect">
            <a:avLst/>
          </a:prstGeom>
        </p:spPr>
        <p:txBody>
          <a:bodyPr wrap="square" lIns="0" tIns="0" rIns="0" bIns="0" rtlCol="0" anchor="t">
            <a:spAutoFit/>
          </a:bodyPr>
          <a:lstStyle/>
          <a:p>
            <a:pPr algn="just">
              <a:lnSpc>
                <a:spcPts val="3600"/>
              </a:lnSpc>
            </a:pPr>
            <a:r>
              <a:rPr lang="zh-CN" altLang="en-US" sz="2100" dirty="0">
                <a:solidFill>
                  <a:srgbClr val="22232A"/>
                </a:solidFill>
                <a:ea typeface="字由点字典黑 45J" panose="00020600040101010101" charset="-122"/>
                <a:sym typeface="+mn-ea"/>
              </a:rPr>
              <a:t>        现有的用于动物姿态分析的神经网络工具仅在实验室动物环境下得到了良好的结果，而没有在复杂的、多噪声的野生动物数据集上进行检验和应用。本项目拟基于科学观测研究站的一手野生鸟类数据，建立一套野生鸟类视频图像数据集，填补动物领域数据集的空白，同时能对现有动物姿态分析神经网络工具进行准确性和鲁棒性检验；</a:t>
            </a:r>
            <a:endParaRPr lang="en-US" sz="2100" dirty="0">
              <a:solidFill>
                <a:srgbClr val="22232A"/>
              </a:solidFill>
              <a:ea typeface="字由点字典黑 45J" panose="00020600040101010101" charset="-122"/>
            </a:endParaRPr>
          </a:p>
          <a:p>
            <a:pPr algn="just">
              <a:lnSpc>
                <a:spcPts val="3600"/>
              </a:lnSpc>
            </a:pPr>
            <a:endParaRPr lang="en-US" sz="2100" dirty="0">
              <a:solidFill>
                <a:srgbClr val="22232A"/>
              </a:solidFill>
              <a:ea typeface="字由点字典黑 45J" panose="00020600040101010101" charset="-122"/>
            </a:endParaRPr>
          </a:p>
        </p:txBody>
      </p:sp>
      <p:sp>
        <p:nvSpPr>
          <p:cNvPr id="25" name="TextBox 25"/>
          <p:cNvSpPr txBox="1"/>
          <p:nvPr/>
        </p:nvSpPr>
        <p:spPr>
          <a:xfrm>
            <a:off x="1889125" y="7414260"/>
            <a:ext cx="3474720" cy="587725"/>
          </a:xfrm>
          <a:prstGeom prst="rect">
            <a:avLst/>
          </a:prstGeom>
        </p:spPr>
        <p:txBody>
          <a:bodyPr wrap="square" lIns="0" tIns="0" rIns="0" bIns="0" rtlCol="0" anchor="t">
            <a:spAutoFit/>
          </a:bodyPr>
          <a:lstStyle/>
          <a:p>
            <a:pPr algn="ctr">
              <a:lnSpc>
                <a:spcPts val="5040"/>
              </a:lnSpc>
            </a:pPr>
            <a:r>
              <a:rPr lang="en-US" sz="3600" dirty="0">
                <a:solidFill>
                  <a:srgbClr val="FFFFFF"/>
                </a:solidFill>
                <a:latin typeface="华文细黑" panose="02010600040101010101" charset="-122"/>
                <a:ea typeface="华文细黑" panose="02010600040101010101" charset="-122"/>
                <a:cs typeface="华文细黑" panose="02010600040101010101" charset="-122"/>
              </a:rPr>
              <a:t> </a:t>
            </a:r>
            <a:r>
              <a:rPr lang="zh-CN" altLang="en-US" sz="3600" dirty="0">
                <a:solidFill>
                  <a:srgbClr val="FFFFFF"/>
                </a:solidFill>
                <a:latin typeface="华文细黑" panose="02010600040101010101" charset="-122"/>
                <a:ea typeface="华文细黑" panose="02010600040101010101" charset="-122"/>
                <a:cs typeface="华文细黑" panose="02010600040101010101" charset="-122"/>
              </a:rPr>
              <a:t>数据集</a:t>
            </a:r>
          </a:p>
        </p:txBody>
      </p:sp>
      <p:sp>
        <p:nvSpPr>
          <p:cNvPr id="26" name="TextBox 26"/>
          <p:cNvSpPr txBox="1"/>
          <p:nvPr/>
        </p:nvSpPr>
        <p:spPr>
          <a:xfrm>
            <a:off x="2560283" y="1562055"/>
            <a:ext cx="2061720" cy="399597"/>
          </a:xfrm>
          <a:prstGeom prst="rect">
            <a:avLst/>
          </a:prstGeom>
        </p:spPr>
        <p:txBody>
          <a:bodyPr lIns="0" tIns="0" rIns="0" bIns="0" rtlCol="0" anchor="t">
            <a:spAutoFit/>
          </a:bodyPr>
          <a:lstStyle/>
          <a:p>
            <a:pPr algn="ctr">
              <a:lnSpc>
                <a:spcPts val="3360"/>
              </a:lnSpc>
            </a:pPr>
            <a:r>
              <a:rPr lang="zh-CN" altLang="en-US" sz="2400" dirty="0">
                <a:solidFill>
                  <a:srgbClr val="FFFFFF"/>
                </a:solidFill>
                <a:ea typeface="字由点字典黑 55J" panose="00020600040101010101" charset="-122"/>
              </a:rPr>
              <a:t>填补空白</a:t>
            </a:r>
          </a:p>
        </p:txBody>
      </p:sp>
      <p:sp>
        <p:nvSpPr>
          <p:cNvPr id="28" name="TextBox 28"/>
          <p:cNvSpPr txBox="1"/>
          <p:nvPr/>
        </p:nvSpPr>
        <p:spPr>
          <a:xfrm>
            <a:off x="12741872" y="7413948"/>
            <a:ext cx="3738737" cy="587725"/>
          </a:xfrm>
          <a:prstGeom prst="rect">
            <a:avLst/>
          </a:prstGeom>
        </p:spPr>
        <p:txBody>
          <a:bodyPr lIns="0" tIns="0" rIns="0" bIns="0" rtlCol="0" anchor="t">
            <a:spAutoFit/>
          </a:bodyPr>
          <a:lstStyle/>
          <a:p>
            <a:pPr algn="ctr">
              <a:lnSpc>
                <a:spcPts val="5040"/>
              </a:lnSpc>
            </a:pPr>
            <a:r>
              <a:rPr lang="zh-CN" altLang="en-US" sz="3600" dirty="0">
                <a:solidFill>
                  <a:srgbClr val="0C6980"/>
                </a:solidFill>
                <a:latin typeface="华文细黑" panose="02010600040101010101" charset="-122"/>
                <a:ea typeface="华文细黑" panose="02010600040101010101" charset="-122"/>
                <a:cs typeface="华文细黑" panose="02010600040101010101" charset="-122"/>
              </a:rPr>
              <a:t>应用</a:t>
            </a:r>
          </a:p>
        </p:txBody>
      </p:sp>
      <p:sp>
        <p:nvSpPr>
          <p:cNvPr id="29" name="TextBox 29"/>
          <p:cNvSpPr txBox="1"/>
          <p:nvPr/>
        </p:nvSpPr>
        <p:spPr>
          <a:xfrm>
            <a:off x="13563653" y="1511890"/>
            <a:ext cx="2061720" cy="397032"/>
          </a:xfrm>
          <a:prstGeom prst="rect">
            <a:avLst/>
          </a:prstGeom>
        </p:spPr>
        <p:txBody>
          <a:bodyPr lIns="0" tIns="0" rIns="0" bIns="0" rtlCol="0" anchor="t">
            <a:spAutoFit/>
          </a:bodyPr>
          <a:lstStyle/>
          <a:p>
            <a:pPr algn="ctr">
              <a:lnSpc>
                <a:spcPts val="3360"/>
              </a:lnSpc>
            </a:pPr>
            <a:r>
              <a:rPr lang="zh-CN" altLang="en-US" sz="2400" dirty="0">
                <a:solidFill>
                  <a:srgbClr val="0C6980"/>
                </a:solidFill>
                <a:ea typeface="字由点字典黑 55J" panose="00020600040101010101" charset="-122"/>
              </a:rPr>
              <a:t>提供方案</a:t>
            </a:r>
          </a:p>
        </p:txBody>
      </p:sp>
      <p:sp>
        <p:nvSpPr>
          <p:cNvPr id="31" name="TextBox 31"/>
          <p:cNvSpPr txBox="1"/>
          <p:nvPr/>
        </p:nvSpPr>
        <p:spPr>
          <a:xfrm>
            <a:off x="7351358" y="7413948"/>
            <a:ext cx="3738737" cy="587725"/>
          </a:xfrm>
          <a:prstGeom prst="rect">
            <a:avLst/>
          </a:prstGeom>
        </p:spPr>
        <p:txBody>
          <a:bodyPr lIns="0" tIns="0" rIns="0" bIns="0" rtlCol="0" anchor="t">
            <a:spAutoFit/>
          </a:bodyPr>
          <a:lstStyle/>
          <a:p>
            <a:pPr algn="ctr">
              <a:lnSpc>
                <a:spcPts val="5040"/>
              </a:lnSpc>
            </a:pPr>
            <a:r>
              <a:rPr lang="zh-CN" altLang="en-US" sz="3600" dirty="0">
                <a:solidFill>
                  <a:srgbClr val="FFFFFF"/>
                </a:solidFill>
                <a:latin typeface="华文细黑" panose="02010600040101010101" charset="-122"/>
                <a:ea typeface="华文细黑" panose="02010600040101010101" charset="-122"/>
                <a:cs typeface="华文细黑" panose="02010600040101010101" charset="-122"/>
              </a:rPr>
              <a:t>网络工具</a:t>
            </a:r>
          </a:p>
        </p:txBody>
      </p:sp>
      <p:sp>
        <p:nvSpPr>
          <p:cNvPr id="32" name="TextBox 32"/>
          <p:cNvSpPr txBox="1"/>
          <p:nvPr/>
        </p:nvSpPr>
        <p:spPr>
          <a:xfrm>
            <a:off x="8001112" y="1511890"/>
            <a:ext cx="2061720" cy="399597"/>
          </a:xfrm>
          <a:prstGeom prst="rect">
            <a:avLst/>
          </a:prstGeom>
        </p:spPr>
        <p:txBody>
          <a:bodyPr lIns="0" tIns="0" rIns="0" bIns="0" rtlCol="0" anchor="t">
            <a:spAutoFit/>
          </a:bodyPr>
          <a:lstStyle/>
          <a:p>
            <a:pPr algn="ctr">
              <a:lnSpc>
                <a:spcPts val="3360"/>
              </a:lnSpc>
            </a:pPr>
            <a:r>
              <a:rPr lang="zh-CN" altLang="en-US" sz="2400" dirty="0">
                <a:solidFill>
                  <a:srgbClr val="FFFFFF"/>
                </a:solidFill>
                <a:ea typeface="字由点字典黑 55J" panose="00020600040101010101" charset="-122"/>
              </a:rPr>
              <a:t>性能提升</a:t>
            </a:r>
          </a:p>
        </p:txBody>
      </p:sp>
      <p:sp>
        <p:nvSpPr>
          <p:cNvPr id="33" name="TextBox 24"/>
          <p:cNvSpPr txBox="1"/>
          <p:nvPr/>
        </p:nvSpPr>
        <p:spPr>
          <a:xfrm>
            <a:off x="7095000" y="2324414"/>
            <a:ext cx="4182600" cy="3179781"/>
          </a:xfrm>
          <a:prstGeom prst="rect">
            <a:avLst/>
          </a:prstGeom>
        </p:spPr>
        <p:txBody>
          <a:bodyPr wrap="square" lIns="0" tIns="0" rIns="0" bIns="0" rtlCol="0" anchor="t">
            <a:spAutoFit/>
          </a:bodyPr>
          <a:lstStyle/>
          <a:p>
            <a:pPr algn="just">
              <a:lnSpc>
                <a:spcPts val="3600"/>
              </a:lnSpc>
            </a:pPr>
            <a:r>
              <a:rPr lang="zh-CN" altLang="en-US" sz="2100" dirty="0">
                <a:solidFill>
                  <a:srgbClr val="22232A"/>
                </a:solidFill>
                <a:ea typeface="字由点字典黑 45J" panose="00020600040101010101" charset="-122"/>
              </a:rPr>
              <a:t>        基于已经建立的野生鸟类数据集，本项目将在现有神经网络方法的基础上，添加计算图像处理方法，开发一套用于对野生鸟类数据进行姿态分析的深度学习工具，并对神经网络方法进行改进提升，得到具有更高准确性和鲁棒性的工具；</a:t>
            </a:r>
            <a:endParaRPr lang="en-US" sz="2100" dirty="0">
              <a:solidFill>
                <a:srgbClr val="22232A"/>
              </a:solidFill>
              <a:ea typeface="字由点字典黑 45J" panose="00020600040101010101" charset="-122"/>
            </a:endParaRPr>
          </a:p>
        </p:txBody>
      </p:sp>
      <p:sp>
        <p:nvSpPr>
          <p:cNvPr id="34" name="TextBox 24"/>
          <p:cNvSpPr txBox="1"/>
          <p:nvPr/>
        </p:nvSpPr>
        <p:spPr>
          <a:xfrm>
            <a:off x="12581549" y="2479435"/>
            <a:ext cx="4343400" cy="2718116"/>
          </a:xfrm>
          <a:prstGeom prst="rect">
            <a:avLst/>
          </a:prstGeom>
        </p:spPr>
        <p:txBody>
          <a:bodyPr wrap="square" lIns="0" tIns="0" rIns="0" bIns="0" rtlCol="0" anchor="t">
            <a:spAutoFit/>
          </a:bodyPr>
          <a:lstStyle/>
          <a:p>
            <a:pPr algn="just">
              <a:lnSpc>
                <a:spcPts val="3600"/>
              </a:lnSpc>
            </a:pPr>
            <a:r>
              <a:rPr lang="zh-CN" altLang="en-US" sz="2100" dirty="0">
                <a:solidFill>
                  <a:srgbClr val="22232A"/>
                </a:solidFill>
                <a:ea typeface="字由点字典黑 45J" panose="00020600040101010101" charset="-122"/>
              </a:rPr>
              <a:t>        白尾海雕等野生鸟类作为濒危动物，在生态学领域内对其的研究基本是空白。本项目将为对濒危鸟类物种的保护研究提供新的方法和工具，对生态系统的保护和维持提供人工智能方案。</a:t>
            </a:r>
            <a:endParaRPr lang="en-US" sz="2100" dirty="0">
              <a:solidFill>
                <a:srgbClr val="22232A"/>
              </a:solidFill>
              <a:ea typeface="字由点字典黑 45J" panose="00020600040101010101" charset="-122"/>
            </a:endParaRPr>
          </a:p>
        </p:txBody>
      </p:sp>
    </p:spTree>
    <p:extLst>
      <p:ext uri="{BB962C8B-B14F-4D97-AF65-F5344CB8AC3E}">
        <p14:creationId xmlns:p14="http://schemas.microsoft.com/office/powerpoint/2010/main" val="2832344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8"/>
          <p:cNvSpPr/>
          <p:nvPr/>
        </p:nvSpPr>
        <p:spPr>
          <a:xfrm>
            <a:off x="9477375" y="3103880"/>
            <a:ext cx="6587490" cy="3573780"/>
          </a:xfrm>
          <a:custGeom>
            <a:avLst/>
            <a:gdLst/>
            <a:ahLst/>
            <a:cxnLst/>
            <a:rect l="l" t="t" r="r" b="b"/>
            <a:pathLst>
              <a:path w="5877912" h="6376236">
                <a:moveTo>
                  <a:pt x="5573112" y="0"/>
                </a:moveTo>
                <a:lnTo>
                  <a:pt x="304800" y="0"/>
                </a:lnTo>
                <a:cubicBezTo>
                  <a:pt x="135890" y="0"/>
                  <a:pt x="0" y="135890"/>
                  <a:pt x="0" y="304800"/>
                </a:cubicBezTo>
                <a:lnTo>
                  <a:pt x="0" y="6071436"/>
                </a:lnTo>
                <a:cubicBezTo>
                  <a:pt x="0" y="6240346"/>
                  <a:pt x="135890" y="6376236"/>
                  <a:pt x="304800" y="6376236"/>
                </a:cubicBezTo>
                <a:lnTo>
                  <a:pt x="5573112" y="6376236"/>
                </a:lnTo>
                <a:cubicBezTo>
                  <a:pt x="5742022" y="6376236"/>
                  <a:pt x="5877912" y="6240346"/>
                  <a:pt x="5877912" y="6071436"/>
                </a:cubicBezTo>
                <a:lnTo>
                  <a:pt x="5877912" y="304800"/>
                </a:lnTo>
                <a:cubicBezTo>
                  <a:pt x="5877912" y="135890"/>
                  <a:pt x="5742022" y="0"/>
                  <a:pt x="5573112" y="0"/>
                </a:cubicBezTo>
                <a:close/>
              </a:path>
            </a:pathLst>
          </a:custGeom>
          <a:solidFill>
            <a:srgbClr val="F0F7F8"/>
          </a:solidFill>
        </p:spPr>
      </p:sp>
      <p:sp>
        <p:nvSpPr>
          <p:cNvPr id="28" name="TextBox 2"/>
          <p:cNvSpPr txBox="1"/>
          <p:nvPr/>
        </p:nvSpPr>
        <p:spPr>
          <a:xfrm>
            <a:off x="1981200" y="2400300"/>
            <a:ext cx="7692390" cy="5344795"/>
          </a:xfrm>
          <a:prstGeom prst="rect">
            <a:avLst/>
          </a:prstGeom>
        </p:spPr>
        <p:txBody>
          <a:bodyPr wrap="square" lIns="0" tIns="0" rIns="0" bIns="0" rtlCol="0" anchor="t">
            <a:spAutoFit/>
          </a:bodyPr>
          <a:lstStyle/>
          <a:p>
            <a:pPr algn="ctr">
              <a:lnSpc>
                <a:spcPts val="41680"/>
              </a:lnSpc>
            </a:pPr>
            <a:r>
              <a:rPr lang="en-US" sz="36500" b="1" spc="2413">
                <a:solidFill>
                  <a:srgbClr val="D8E6E5"/>
                </a:solidFill>
                <a:latin typeface="+mn-ea"/>
              </a:rPr>
              <a:t>05</a:t>
            </a:r>
          </a:p>
        </p:txBody>
      </p:sp>
      <p:grpSp>
        <p:nvGrpSpPr>
          <p:cNvPr id="4" name="组合 3"/>
          <p:cNvGrpSpPr/>
          <p:nvPr/>
        </p:nvGrpSpPr>
        <p:grpSpPr>
          <a:xfrm>
            <a:off x="990600" y="5878830"/>
            <a:ext cx="7692390" cy="941070"/>
            <a:chOff x="5019" y="8913"/>
            <a:chExt cx="6251" cy="1482"/>
          </a:xfrm>
        </p:grpSpPr>
        <p:grpSp>
          <p:nvGrpSpPr>
            <p:cNvPr id="29" name="Group 3"/>
            <p:cNvGrpSpPr/>
            <p:nvPr/>
          </p:nvGrpSpPr>
          <p:grpSpPr>
            <a:xfrm>
              <a:off x="5019" y="8913"/>
              <a:ext cx="6251" cy="1482"/>
              <a:chOff x="0" y="0"/>
              <a:chExt cx="1106344" cy="336509"/>
            </a:xfrm>
          </p:grpSpPr>
          <p:sp>
            <p:nvSpPr>
              <p:cNvPr id="30" name="Freeform 4"/>
              <p:cNvSpPr/>
              <p:nvPr/>
            </p:nvSpPr>
            <p:spPr>
              <a:xfrm>
                <a:off x="0" y="0"/>
                <a:ext cx="1106344" cy="336509"/>
              </a:xfrm>
              <a:custGeom>
                <a:avLst/>
                <a:gdLst/>
                <a:ahLst/>
                <a:cxnLst/>
                <a:rect l="l" t="t" r="r" b="b"/>
                <a:pathLst>
                  <a:path w="1106344" h="336509">
                    <a:moveTo>
                      <a:pt x="0" y="0"/>
                    </a:moveTo>
                    <a:lnTo>
                      <a:pt x="1106344" y="0"/>
                    </a:lnTo>
                    <a:lnTo>
                      <a:pt x="1106344" y="336509"/>
                    </a:lnTo>
                    <a:lnTo>
                      <a:pt x="0" y="336509"/>
                    </a:lnTo>
                    <a:close/>
                  </a:path>
                </a:pathLst>
              </a:custGeom>
              <a:solidFill>
                <a:srgbClr val="70ADB2"/>
              </a:solidFill>
            </p:spPr>
          </p:sp>
          <p:sp>
            <p:nvSpPr>
              <p:cNvPr id="31" name="TextBox 5"/>
              <p:cNvSpPr txBox="1"/>
              <p:nvPr/>
            </p:nvSpPr>
            <p:spPr>
              <a:xfrm>
                <a:off x="0" y="-47625"/>
                <a:ext cx="812800" cy="860425"/>
              </a:xfrm>
              <a:prstGeom prst="rect">
                <a:avLst/>
              </a:prstGeom>
            </p:spPr>
            <p:txBody>
              <a:bodyPr lIns="50800" tIns="50800" rIns="50800" bIns="50800" rtlCol="0" anchor="ctr"/>
              <a:lstStyle/>
              <a:p>
                <a:pPr algn="ctr">
                  <a:lnSpc>
                    <a:spcPts val="2940"/>
                  </a:lnSpc>
                </a:pPr>
                <a:endParaRPr sz="1400"/>
              </a:p>
            </p:txBody>
          </p:sp>
        </p:grpSp>
        <p:sp>
          <p:nvSpPr>
            <p:cNvPr id="32" name="TextBox 6"/>
            <p:cNvSpPr txBox="1"/>
            <p:nvPr/>
          </p:nvSpPr>
          <p:spPr>
            <a:xfrm>
              <a:off x="5200" y="8976"/>
              <a:ext cx="5888" cy="1160"/>
            </a:xfrm>
            <a:prstGeom prst="rect">
              <a:avLst/>
            </a:prstGeom>
          </p:spPr>
          <p:txBody>
            <a:bodyPr lIns="0" tIns="0" rIns="0" bIns="0" rtlCol="0" anchor="t">
              <a:spAutoFit/>
            </a:bodyPr>
            <a:lstStyle/>
            <a:p>
              <a:pPr algn="ctr">
                <a:lnSpc>
                  <a:spcPts val="6440"/>
                </a:lnSpc>
              </a:pPr>
              <a:r>
                <a:rPr lang="zh-CN" altLang="en-US" sz="4000" b="1" dirty="0">
                  <a:solidFill>
                    <a:srgbClr val="FFFFFF"/>
                  </a:solidFill>
                  <a:ea typeface="字由点字典黑 55J" panose="00020600040101010101" charset="-122"/>
                </a:rPr>
                <a:t>预见成果应用后的影响与作用</a:t>
              </a:r>
            </a:p>
          </p:txBody>
        </p:sp>
      </p:grpSp>
      <p:sp>
        <p:nvSpPr>
          <p:cNvPr id="3" name="TextBox 9"/>
          <p:cNvSpPr txBox="1"/>
          <p:nvPr/>
        </p:nvSpPr>
        <p:spPr>
          <a:xfrm>
            <a:off x="10322334" y="4180319"/>
            <a:ext cx="5985510" cy="1420902"/>
          </a:xfrm>
          <a:prstGeom prst="rect">
            <a:avLst/>
          </a:prstGeom>
        </p:spPr>
        <p:txBody>
          <a:bodyPr wrap="square" lIns="0" tIns="0" rIns="0" bIns="0" rtlCol="0" anchor="t">
            <a:spAutoFit/>
          </a:bodyPr>
          <a:lstStyle/>
          <a:p>
            <a:pPr algn="just">
              <a:lnSpc>
                <a:spcPts val="5855"/>
              </a:lnSpc>
            </a:pPr>
            <a:r>
              <a:rPr lang="zh-CN" altLang="en-US" sz="3200" dirty="0">
                <a:solidFill>
                  <a:srgbClr val="22232A"/>
                </a:solidFill>
                <a:ea typeface="字由点字典黑 45J" panose="00020600040101010101" charset="-122"/>
              </a:rPr>
              <a:t>项目预期成果</a:t>
            </a:r>
            <a:endParaRPr lang="en-US" altLang="zh-CN" sz="3200" dirty="0">
              <a:solidFill>
                <a:srgbClr val="22232A"/>
              </a:solidFill>
              <a:ea typeface="字由点字典黑 45J" panose="00020600040101010101" charset="-122"/>
            </a:endParaRPr>
          </a:p>
          <a:p>
            <a:pPr algn="just">
              <a:lnSpc>
                <a:spcPts val="5855"/>
              </a:lnSpc>
            </a:pPr>
            <a:r>
              <a:rPr lang="zh-CN" altLang="en-US" sz="3200" dirty="0">
                <a:solidFill>
                  <a:srgbClr val="22232A"/>
                </a:solidFill>
                <a:ea typeface="字由点字典黑 45J" panose="00020600040101010101" charset="-122"/>
              </a:rPr>
              <a:t>项目成果的影响与作用</a:t>
            </a:r>
            <a:endParaRPr lang="en-US" sz="3200" dirty="0">
              <a:solidFill>
                <a:srgbClr val="22232A"/>
              </a:solidFill>
              <a:ea typeface="字由点字典黑 45J" panose="00020600040101010101"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17571" y="734131"/>
            <a:ext cx="16852858" cy="8818737"/>
            <a:chOff x="0" y="0"/>
            <a:chExt cx="3657498" cy="1913890"/>
          </a:xfrm>
        </p:grpSpPr>
        <p:sp>
          <p:nvSpPr>
            <p:cNvPr id="5" name="Freeform 5"/>
            <p:cNvSpPr/>
            <p:nvPr/>
          </p:nvSpPr>
          <p:spPr>
            <a:xfrm>
              <a:off x="0" y="0"/>
              <a:ext cx="3657498" cy="1913890"/>
            </a:xfrm>
            <a:custGeom>
              <a:avLst/>
              <a:gdLst/>
              <a:ahLst/>
              <a:cxnLst/>
              <a:rect l="l" t="t" r="r" b="b"/>
              <a:pathLst>
                <a:path w="3657498" h="1913890">
                  <a:moveTo>
                    <a:pt x="3533038" y="1913890"/>
                  </a:moveTo>
                  <a:lnTo>
                    <a:pt x="124460" y="1913890"/>
                  </a:lnTo>
                  <a:cubicBezTo>
                    <a:pt x="55880" y="1913890"/>
                    <a:pt x="0" y="1858010"/>
                    <a:pt x="0" y="1789430"/>
                  </a:cubicBezTo>
                  <a:lnTo>
                    <a:pt x="0" y="124460"/>
                  </a:lnTo>
                  <a:cubicBezTo>
                    <a:pt x="0" y="55880"/>
                    <a:pt x="55880" y="0"/>
                    <a:pt x="124460" y="0"/>
                  </a:cubicBezTo>
                  <a:lnTo>
                    <a:pt x="3533038" y="0"/>
                  </a:lnTo>
                  <a:cubicBezTo>
                    <a:pt x="3601618" y="0"/>
                    <a:pt x="3657498" y="55880"/>
                    <a:pt x="3657498" y="124460"/>
                  </a:cubicBezTo>
                  <a:lnTo>
                    <a:pt x="3657498" y="1789430"/>
                  </a:lnTo>
                  <a:cubicBezTo>
                    <a:pt x="3657498" y="1858010"/>
                    <a:pt x="3601618" y="1913890"/>
                    <a:pt x="3533038" y="1913890"/>
                  </a:cubicBezTo>
                  <a:close/>
                </a:path>
              </a:pathLst>
            </a:custGeom>
            <a:solidFill>
              <a:srgbClr val="FFFFFF"/>
            </a:solidFill>
          </p:spPr>
        </p:sp>
      </p:grpSp>
      <p:grpSp>
        <p:nvGrpSpPr>
          <p:cNvPr id="15" name="Group 15"/>
          <p:cNvGrpSpPr/>
          <p:nvPr/>
        </p:nvGrpSpPr>
        <p:grpSpPr>
          <a:xfrm>
            <a:off x="2438145" y="2433801"/>
            <a:ext cx="2205666" cy="594589"/>
            <a:chOff x="0" y="0"/>
            <a:chExt cx="580916" cy="156600"/>
          </a:xfrm>
        </p:grpSpPr>
        <p:sp>
          <p:nvSpPr>
            <p:cNvPr id="16" name="Freeform 16"/>
            <p:cNvSpPr/>
            <p:nvPr/>
          </p:nvSpPr>
          <p:spPr>
            <a:xfrm>
              <a:off x="0" y="0"/>
              <a:ext cx="580916" cy="156600"/>
            </a:xfrm>
            <a:custGeom>
              <a:avLst/>
              <a:gdLst/>
              <a:ahLst/>
              <a:cxnLst/>
              <a:rect l="l" t="t" r="r" b="b"/>
              <a:pathLst>
                <a:path w="580916" h="156600">
                  <a:moveTo>
                    <a:pt x="78300" y="0"/>
                  </a:moveTo>
                  <a:lnTo>
                    <a:pt x="502616" y="0"/>
                  </a:lnTo>
                  <a:cubicBezTo>
                    <a:pt x="545860" y="0"/>
                    <a:pt x="580916" y="35056"/>
                    <a:pt x="580916" y="78300"/>
                  </a:cubicBezTo>
                  <a:lnTo>
                    <a:pt x="580916" y="78300"/>
                  </a:lnTo>
                  <a:cubicBezTo>
                    <a:pt x="580916" y="121544"/>
                    <a:pt x="545860" y="156600"/>
                    <a:pt x="502616" y="156600"/>
                  </a:cubicBezTo>
                  <a:lnTo>
                    <a:pt x="78300" y="156600"/>
                  </a:lnTo>
                  <a:cubicBezTo>
                    <a:pt x="35056" y="156600"/>
                    <a:pt x="0" y="121544"/>
                    <a:pt x="0" y="78300"/>
                  </a:cubicBezTo>
                  <a:lnTo>
                    <a:pt x="0" y="78300"/>
                  </a:lnTo>
                  <a:cubicBezTo>
                    <a:pt x="0" y="35056"/>
                    <a:pt x="35056" y="0"/>
                    <a:pt x="78300" y="0"/>
                  </a:cubicBezTo>
                  <a:close/>
                </a:path>
              </a:pathLst>
            </a:custGeom>
            <a:solidFill>
              <a:srgbClr val="0C6980"/>
            </a:solidFill>
          </p:spPr>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grpSp>
        <p:nvGrpSpPr>
          <p:cNvPr id="18" name="Group 18"/>
          <p:cNvGrpSpPr/>
          <p:nvPr/>
        </p:nvGrpSpPr>
        <p:grpSpPr>
          <a:xfrm>
            <a:off x="13650452" y="2575774"/>
            <a:ext cx="2205666" cy="594589"/>
            <a:chOff x="0" y="0"/>
            <a:chExt cx="580916" cy="156600"/>
          </a:xfrm>
        </p:grpSpPr>
        <p:sp>
          <p:nvSpPr>
            <p:cNvPr id="19" name="Freeform 19"/>
            <p:cNvSpPr/>
            <p:nvPr/>
          </p:nvSpPr>
          <p:spPr>
            <a:xfrm>
              <a:off x="0" y="0"/>
              <a:ext cx="580916" cy="156600"/>
            </a:xfrm>
            <a:custGeom>
              <a:avLst/>
              <a:gdLst/>
              <a:ahLst/>
              <a:cxnLst/>
              <a:rect l="l" t="t" r="r" b="b"/>
              <a:pathLst>
                <a:path w="580916" h="156600">
                  <a:moveTo>
                    <a:pt x="78300" y="0"/>
                  </a:moveTo>
                  <a:lnTo>
                    <a:pt x="502616" y="0"/>
                  </a:lnTo>
                  <a:cubicBezTo>
                    <a:pt x="545860" y="0"/>
                    <a:pt x="580916" y="35056"/>
                    <a:pt x="580916" y="78300"/>
                  </a:cubicBezTo>
                  <a:lnTo>
                    <a:pt x="580916" y="78300"/>
                  </a:lnTo>
                  <a:cubicBezTo>
                    <a:pt x="580916" y="121544"/>
                    <a:pt x="545860" y="156600"/>
                    <a:pt x="502616" y="156600"/>
                  </a:cubicBezTo>
                  <a:lnTo>
                    <a:pt x="78300" y="156600"/>
                  </a:lnTo>
                  <a:cubicBezTo>
                    <a:pt x="35056" y="156600"/>
                    <a:pt x="0" y="121544"/>
                    <a:pt x="0" y="78300"/>
                  </a:cubicBezTo>
                  <a:lnTo>
                    <a:pt x="0" y="78300"/>
                  </a:lnTo>
                  <a:cubicBezTo>
                    <a:pt x="0" y="35056"/>
                    <a:pt x="35056" y="0"/>
                    <a:pt x="78300" y="0"/>
                  </a:cubicBezTo>
                  <a:close/>
                </a:path>
              </a:pathLst>
            </a:custGeom>
            <a:solidFill>
              <a:srgbClr val="D8E6E5"/>
            </a:solidFill>
          </p:spPr>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grpSp>
        <p:nvGrpSpPr>
          <p:cNvPr id="21" name="Group 21"/>
          <p:cNvGrpSpPr/>
          <p:nvPr/>
        </p:nvGrpSpPr>
        <p:grpSpPr>
          <a:xfrm>
            <a:off x="7929139" y="2496891"/>
            <a:ext cx="2205666" cy="594589"/>
            <a:chOff x="0" y="0"/>
            <a:chExt cx="580916" cy="156600"/>
          </a:xfrm>
        </p:grpSpPr>
        <p:sp>
          <p:nvSpPr>
            <p:cNvPr id="22" name="Freeform 22"/>
            <p:cNvSpPr/>
            <p:nvPr/>
          </p:nvSpPr>
          <p:spPr>
            <a:xfrm>
              <a:off x="0" y="0"/>
              <a:ext cx="580916" cy="156600"/>
            </a:xfrm>
            <a:custGeom>
              <a:avLst/>
              <a:gdLst/>
              <a:ahLst/>
              <a:cxnLst/>
              <a:rect l="l" t="t" r="r" b="b"/>
              <a:pathLst>
                <a:path w="580916" h="156600">
                  <a:moveTo>
                    <a:pt x="78300" y="0"/>
                  </a:moveTo>
                  <a:lnTo>
                    <a:pt x="502616" y="0"/>
                  </a:lnTo>
                  <a:cubicBezTo>
                    <a:pt x="545860" y="0"/>
                    <a:pt x="580916" y="35056"/>
                    <a:pt x="580916" y="78300"/>
                  </a:cubicBezTo>
                  <a:lnTo>
                    <a:pt x="580916" y="78300"/>
                  </a:lnTo>
                  <a:cubicBezTo>
                    <a:pt x="580916" y="121544"/>
                    <a:pt x="545860" y="156600"/>
                    <a:pt x="502616" y="156600"/>
                  </a:cubicBezTo>
                  <a:lnTo>
                    <a:pt x="78300" y="156600"/>
                  </a:lnTo>
                  <a:cubicBezTo>
                    <a:pt x="35056" y="156600"/>
                    <a:pt x="0" y="121544"/>
                    <a:pt x="0" y="78300"/>
                  </a:cubicBezTo>
                  <a:lnTo>
                    <a:pt x="0" y="78300"/>
                  </a:lnTo>
                  <a:cubicBezTo>
                    <a:pt x="0" y="35056"/>
                    <a:pt x="35056" y="0"/>
                    <a:pt x="78300" y="0"/>
                  </a:cubicBezTo>
                  <a:close/>
                </a:path>
              </a:pathLst>
            </a:custGeom>
            <a:solidFill>
              <a:srgbClr val="70ADB2"/>
            </a:solidFill>
          </p:spPr>
        </p:sp>
        <p:sp>
          <p:nvSpPr>
            <p:cNvPr id="23" name="TextBox 23"/>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sp>
        <p:nvSpPr>
          <p:cNvPr id="24" name="TextBox 24"/>
          <p:cNvSpPr txBox="1"/>
          <p:nvPr/>
        </p:nvSpPr>
        <p:spPr>
          <a:xfrm>
            <a:off x="1847227" y="3763773"/>
            <a:ext cx="3387502" cy="3650487"/>
          </a:xfrm>
          <a:prstGeom prst="rect">
            <a:avLst/>
          </a:prstGeom>
        </p:spPr>
        <p:txBody>
          <a:bodyPr lIns="0" tIns="0" rIns="0" bIns="0" rtlCol="0" anchor="t">
            <a:spAutoFit/>
          </a:bodyPr>
          <a:lstStyle/>
          <a:p>
            <a:pPr algn="just">
              <a:lnSpc>
                <a:spcPts val="3600"/>
              </a:lnSpc>
            </a:pPr>
            <a:r>
              <a:rPr lang="zh-CN" altLang="en-US" sz="2100" dirty="0">
                <a:solidFill>
                  <a:srgbClr val="22232A"/>
                </a:solidFill>
                <a:ea typeface="字由点字典黑 45J" panose="00020600040101010101" charset="-122"/>
                <a:sym typeface="+mn-ea"/>
              </a:rPr>
              <a:t>       </a:t>
            </a:r>
            <a:r>
              <a:rPr lang="zh-CN" altLang="en-US" sz="2400" dirty="0">
                <a:solidFill>
                  <a:srgbClr val="22232A"/>
                </a:solidFill>
                <a:ea typeface="字由点字典黑 45J" panose="00020600040101010101" charset="-122"/>
                <a:sym typeface="+mn-ea"/>
              </a:rPr>
              <a:t>提供一套基于深度学习的野生鸟类个体识别与姿态分析的工具，能够对图像复杂、噪声多的野生鸟类图像和视频数据进行准确度较高的姿态分析，克服野生环境下的鸟类数据分析难度；</a:t>
            </a:r>
            <a:endParaRPr lang="en-US" sz="2100" dirty="0">
              <a:solidFill>
                <a:srgbClr val="22232A"/>
              </a:solidFill>
              <a:ea typeface="字由点字典黑 45J" panose="00020600040101010101" charset="-122"/>
            </a:endParaRPr>
          </a:p>
        </p:txBody>
      </p:sp>
      <p:sp>
        <p:nvSpPr>
          <p:cNvPr id="25" name="TextBox 25"/>
          <p:cNvSpPr txBox="1"/>
          <p:nvPr/>
        </p:nvSpPr>
        <p:spPr>
          <a:xfrm>
            <a:off x="1889125" y="7414260"/>
            <a:ext cx="3474720" cy="587725"/>
          </a:xfrm>
          <a:prstGeom prst="rect">
            <a:avLst/>
          </a:prstGeom>
        </p:spPr>
        <p:txBody>
          <a:bodyPr wrap="square" lIns="0" tIns="0" rIns="0" bIns="0" rtlCol="0" anchor="t">
            <a:spAutoFit/>
          </a:bodyPr>
          <a:lstStyle/>
          <a:p>
            <a:pPr algn="ctr">
              <a:lnSpc>
                <a:spcPts val="5040"/>
              </a:lnSpc>
            </a:pPr>
            <a:r>
              <a:rPr lang="en-US" sz="3600" dirty="0">
                <a:solidFill>
                  <a:srgbClr val="FFFFFF"/>
                </a:solidFill>
                <a:latin typeface="华文细黑" panose="02010600040101010101" charset="-122"/>
                <a:ea typeface="华文细黑" panose="02010600040101010101" charset="-122"/>
                <a:cs typeface="华文细黑" panose="02010600040101010101" charset="-122"/>
              </a:rPr>
              <a:t> </a:t>
            </a:r>
            <a:endParaRPr lang="zh-CN" altLang="en-US" sz="3600" dirty="0">
              <a:solidFill>
                <a:srgbClr val="FFFFFF"/>
              </a:solidFill>
              <a:latin typeface="华文细黑" panose="02010600040101010101" charset="-122"/>
              <a:ea typeface="华文细黑" panose="02010600040101010101" charset="-122"/>
              <a:cs typeface="华文细黑" panose="02010600040101010101" charset="-122"/>
            </a:endParaRPr>
          </a:p>
        </p:txBody>
      </p:sp>
      <p:sp>
        <p:nvSpPr>
          <p:cNvPr id="26" name="TextBox 26"/>
          <p:cNvSpPr txBox="1"/>
          <p:nvPr/>
        </p:nvSpPr>
        <p:spPr>
          <a:xfrm>
            <a:off x="2567743" y="2496891"/>
            <a:ext cx="2061720" cy="397032"/>
          </a:xfrm>
          <a:prstGeom prst="rect">
            <a:avLst/>
          </a:prstGeom>
        </p:spPr>
        <p:txBody>
          <a:bodyPr lIns="0" tIns="0" rIns="0" bIns="0" rtlCol="0" anchor="t">
            <a:spAutoFit/>
          </a:bodyPr>
          <a:lstStyle/>
          <a:p>
            <a:pPr algn="ctr">
              <a:lnSpc>
                <a:spcPts val="3360"/>
              </a:lnSpc>
            </a:pPr>
            <a:r>
              <a:rPr lang="zh-CN" altLang="en-US" sz="2400" dirty="0">
                <a:solidFill>
                  <a:srgbClr val="FFFFFF"/>
                </a:solidFill>
                <a:ea typeface="字由点字典黑 55J" panose="00020600040101010101" charset="-122"/>
              </a:rPr>
              <a:t>研究工具</a:t>
            </a:r>
          </a:p>
        </p:txBody>
      </p:sp>
      <p:sp>
        <p:nvSpPr>
          <p:cNvPr id="29" name="TextBox 29"/>
          <p:cNvSpPr txBox="1"/>
          <p:nvPr/>
        </p:nvSpPr>
        <p:spPr>
          <a:xfrm>
            <a:off x="13722425" y="2631358"/>
            <a:ext cx="2061720" cy="397032"/>
          </a:xfrm>
          <a:prstGeom prst="rect">
            <a:avLst/>
          </a:prstGeom>
        </p:spPr>
        <p:txBody>
          <a:bodyPr lIns="0" tIns="0" rIns="0" bIns="0" rtlCol="0" anchor="t">
            <a:spAutoFit/>
          </a:bodyPr>
          <a:lstStyle/>
          <a:p>
            <a:pPr algn="ctr">
              <a:lnSpc>
                <a:spcPts val="3360"/>
              </a:lnSpc>
            </a:pPr>
            <a:r>
              <a:rPr lang="zh-CN" altLang="en-US" sz="2400" dirty="0">
                <a:solidFill>
                  <a:srgbClr val="0C6980"/>
                </a:solidFill>
                <a:ea typeface="字由点字典黑 55J" panose="00020600040101010101" charset="-122"/>
              </a:rPr>
              <a:t>交叉学科</a:t>
            </a:r>
          </a:p>
        </p:txBody>
      </p:sp>
      <p:sp>
        <p:nvSpPr>
          <p:cNvPr id="32" name="TextBox 32"/>
          <p:cNvSpPr txBox="1"/>
          <p:nvPr/>
        </p:nvSpPr>
        <p:spPr>
          <a:xfrm>
            <a:off x="8036203" y="2575774"/>
            <a:ext cx="2061720" cy="397032"/>
          </a:xfrm>
          <a:prstGeom prst="rect">
            <a:avLst/>
          </a:prstGeom>
        </p:spPr>
        <p:txBody>
          <a:bodyPr lIns="0" tIns="0" rIns="0" bIns="0" rtlCol="0" anchor="t">
            <a:spAutoFit/>
          </a:bodyPr>
          <a:lstStyle/>
          <a:p>
            <a:pPr algn="ctr">
              <a:lnSpc>
                <a:spcPts val="3360"/>
              </a:lnSpc>
            </a:pPr>
            <a:r>
              <a:rPr lang="zh-CN" altLang="en-US" sz="2400" dirty="0">
                <a:solidFill>
                  <a:srgbClr val="FFFFFF"/>
                </a:solidFill>
                <a:ea typeface="字由点字典黑 55J" panose="00020600040101010101" charset="-122"/>
              </a:rPr>
              <a:t>数据集</a:t>
            </a:r>
          </a:p>
        </p:txBody>
      </p:sp>
      <p:sp>
        <p:nvSpPr>
          <p:cNvPr id="33" name="TextBox 24"/>
          <p:cNvSpPr txBox="1"/>
          <p:nvPr/>
        </p:nvSpPr>
        <p:spPr>
          <a:xfrm>
            <a:off x="7215927" y="3763773"/>
            <a:ext cx="3387502" cy="2727157"/>
          </a:xfrm>
          <a:prstGeom prst="rect">
            <a:avLst/>
          </a:prstGeom>
        </p:spPr>
        <p:txBody>
          <a:bodyPr lIns="0" tIns="0" rIns="0" bIns="0" rtlCol="0" anchor="t">
            <a:spAutoFit/>
          </a:bodyPr>
          <a:lstStyle/>
          <a:p>
            <a:pPr algn="just">
              <a:lnSpc>
                <a:spcPts val="3600"/>
              </a:lnSpc>
            </a:pPr>
            <a:r>
              <a:rPr lang="en-US" altLang="zh-CN" sz="2100" dirty="0">
                <a:solidFill>
                  <a:srgbClr val="22232A"/>
                </a:solidFill>
                <a:ea typeface="字由点字典黑 45J" panose="00020600040101010101" charset="-122"/>
                <a:sym typeface="+mn-ea"/>
              </a:rPr>
              <a:t>       </a:t>
            </a:r>
            <a:r>
              <a:rPr lang="zh-CN" altLang="en-US" sz="2400" dirty="0">
                <a:solidFill>
                  <a:srgbClr val="22232A"/>
                </a:solidFill>
                <a:ea typeface="字由点字典黑 45J" panose="00020600040101010101" charset="-122"/>
              </a:rPr>
              <a:t>制作一套基于观测研究站野生鸟类视频的野生鸟类数据集，用于深度学习网络的准确性和鲁棒性检验，并可以进行生态学研究；</a:t>
            </a:r>
            <a:endParaRPr lang="en-US" sz="2100" dirty="0">
              <a:solidFill>
                <a:srgbClr val="22232A"/>
              </a:solidFill>
              <a:ea typeface="字由点字典黑 45J" panose="00020600040101010101" charset="-122"/>
            </a:endParaRPr>
          </a:p>
        </p:txBody>
      </p:sp>
      <p:sp>
        <p:nvSpPr>
          <p:cNvPr id="34" name="TextBox 24"/>
          <p:cNvSpPr txBox="1"/>
          <p:nvPr/>
        </p:nvSpPr>
        <p:spPr>
          <a:xfrm>
            <a:off x="12939226" y="3695700"/>
            <a:ext cx="3387502" cy="2718116"/>
          </a:xfrm>
          <a:prstGeom prst="rect">
            <a:avLst/>
          </a:prstGeom>
        </p:spPr>
        <p:txBody>
          <a:bodyPr lIns="0" tIns="0" rIns="0" bIns="0" rtlCol="0" anchor="t">
            <a:spAutoFit/>
          </a:bodyPr>
          <a:lstStyle/>
          <a:p>
            <a:pPr algn="just">
              <a:lnSpc>
                <a:spcPts val="3600"/>
              </a:lnSpc>
            </a:pPr>
            <a:r>
              <a:rPr lang="zh-CN" altLang="en-US" sz="2100" dirty="0">
                <a:solidFill>
                  <a:srgbClr val="22232A"/>
                </a:solidFill>
                <a:ea typeface="字由点字典黑 45J" panose="00020600040101010101" charset="-122"/>
                <a:sym typeface="+mn-ea"/>
              </a:rPr>
              <a:t>       </a:t>
            </a:r>
            <a:r>
              <a:rPr lang="zh-CN" altLang="en-US" sz="2400" dirty="0">
                <a:solidFill>
                  <a:srgbClr val="22232A"/>
                </a:solidFill>
                <a:ea typeface="字由点字典黑 45J" panose="00020600040101010101" charset="-122"/>
                <a:sym typeface="+mn-ea"/>
              </a:rPr>
              <a:t>深度学习工具在今后有广泛的应用前景和提升空间，在生态保护、动物管理等方面提供有效的研究方法和研究数据，推进深度学习的交叉学科应用。</a:t>
            </a:r>
            <a:endParaRPr lang="en-US" sz="2100" dirty="0">
              <a:solidFill>
                <a:srgbClr val="22232A"/>
              </a:solidFill>
              <a:ea typeface="字由点字典黑 45J" panose="00020600040101010101" charset="-122"/>
            </a:endParaRPr>
          </a:p>
        </p:txBody>
      </p:sp>
    </p:spTree>
    <p:extLst>
      <p:ext uri="{BB962C8B-B14F-4D97-AF65-F5344CB8AC3E}">
        <p14:creationId xmlns:p14="http://schemas.microsoft.com/office/powerpoint/2010/main" val="2576552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17571" y="734131"/>
            <a:ext cx="16852858" cy="8818737"/>
            <a:chOff x="0" y="0"/>
            <a:chExt cx="3657498" cy="1913890"/>
          </a:xfrm>
        </p:grpSpPr>
        <p:sp>
          <p:nvSpPr>
            <p:cNvPr id="4" name="Freeform 4"/>
            <p:cNvSpPr/>
            <p:nvPr/>
          </p:nvSpPr>
          <p:spPr>
            <a:xfrm>
              <a:off x="0" y="0"/>
              <a:ext cx="3657498" cy="1913890"/>
            </a:xfrm>
            <a:custGeom>
              <a:avLst/>
              <a:gdLst/>
              <a:ahLst/>
              <a:cxnLst/>
              <a:rect l="l" t="t" r="r" b="b"/>
              <a:pathLst>
                <a:path w="3657498" h="1913890">
                  <a:moveTo>
                    <a:pt x="3533038" y="1913890"/>
                  </a:moveTo>
                  <a:lnTo>
                    <a:pt x="124460" y="1913890"/>
                  </a:lnTo>
                  <a:cubicBezTo>
                    <a:pt x="55880" y="1913890"/>
                    <a:pt x="0" y="1858010"/>
                    <a:pt x="0" y="1789430"/>
                  </a:cubicBezTo>
                  <a:lnTo>
                    <a:pt x="0" y="124460"/>
                  </a:lnTo>
                  <a:cubicBezTo>
                    <a:pt x="0" y="55880"/>
                    <a:pt x="55880" y="0"/>
                    <a:pt x="124460" y="0"/>
                  </a:cubicBezTo>
                  <a:lnTo>
                    <a:pt x="3533038" y="0"/>
                  </a:lnTo>
                  <a:cubicBezTo>
                    <a:pt x="3601618" y="0"/>
                    <a:pt x="3657498" y="55880"/>
                    <a:pt x="3657498" y="124460"/>
                  </a:cubicBezTo>
                  <a:lnTo>
                    <a:pt x="3657498" y="1789430"/>
                  </a:lnTo>
                  <a:cubicBezTo>
                    <a:pt x="3657498" y="1858010"/>
                    <a:pt x="3601618" y="1913890"/>
                    <a:pt x="3533038" y="1913890"/>
                  </a:cubicBezTo>
                  <a:close/>
                </a:path>
              </a:pathLst>
            </a:custGeom>
            <a:solidFill>
              <a:srgbClr val="FFFFFF"/>
            </a:solidFill>
          </p:spPr>
        </p:sp>
      </p:grpSp>
      <p:grpSp>
        <p:nvGrpSpPr>
          <p:cNvPr id="6" name="Group 6"/>
          <p:cNvGrpSpPr/>
          <p:nvPr/>
        </p:nvGrpSpPr>
        <p:grpSpPr>
          <a:xfrm>
            <a:off x="2057400" y="2095500"/>
            <a:ext cx="13621606" cy="5738283"/>
            <a:chOff x="-50833" y="-241102"/>
            <a:chExt cx="8208156" cy="5546086"/>
          </a:xfrm>
        </p:grpSpPr>
        <p:grpSp>
          <p:nvGrpSpPr>
            <p:cNvPr id="7" name="Group 7"/>
            <p:cNvGrpSpPr/>
            <p:nvPr/>
          </p:nvGrpSpPr>
          <p:grpSpPr>
            <a:xfrm>
              <a:off x="-50833" y="-241102"/>
              <a:ext cx="4165635" cy="4355912"/>
              <a:chOff x="-10041" y="-47625"/>
              <a:chExt cx="822841" cy="860425"/>
            </a:xfrm>
          </p:grpSpPr>
          <p:sp>
            <p:nvSpPr>
              <p:cNvPr id="8" name="Freeform 8"/>
              <p:cNvSpPr/>
              <p:nvPr/>
            </p:nvSpPr>
            <p:spPr>
              <a:xfrm>
                <a:off x="-10041" y="-47625"/>
                <a:ext cx="698390" cy="187163"/>
              </a:xfrm>
              <a:custGeom>
                <a:avLst/>
                <a:gdLst/>
                <a:ahLst/>
                <a:cxnLst/>
                <a:rect l="l" t="t" r="r" b="b"/>
                <a:pathLst>
                  <a:path w="673506" h="139413">
                    <a:moveTo>
                      <a:pt x="0" y="0"/>
                    </a:moveTo>
                    <a:lnTo>
                      <a:pt x="673506" y="0"/>
                    </a:lnTo>
                    <a:lnTo>
                      <a:pt x="673506" y="139413"/>
                    </a:lnTo>
                    <a:lnTo>
                      <a:pt x="0" y="139413"/>
                    </a:lnTo>
                    <a:close/>
                  </a:path>
                </a:pathLst>
              </a:custGeom>
              <a:solidFill>
                <a:srgbClr val="70ADB2"/>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sp>
          <p:nvSpPr>
            <p:cNvPr id="10" name="TextBox 10"/>
            <p:cNvSpPr txBox="1"/>
            <p:nvPr/>
          </p:nvSpPr>
          <p:spPr>
            <a:xfrm>
              <a:off x="50829" y="144775"/>
              <a:ext cx="3204351" cy="456428"/>
            </a:xfrm>
            <a:prstGeom prst="rect">
              <a:avLst/>
            </a:prstGeom>
          </p:spPr>
          <p:txBody>
            <a:bodyPr wrap="square" lIns="0" tIns="0" rIns="0" bIns="0" rtlCol="0" anchor="t">
              <a:spAutoFit/>
            </a:bodyPr>
            <a:lstStyle/>
            <a:p>
              <a:pPr algn="ctr">
                <a:lnSpc>
                  <a:spcPts val="3360"/>
                </a:lnSpc>
              </a:pPr>
              <a:r>
                <a:rPr lang="zh-CN" altLang="en-US" sz="4800" dirty="0">
                  <a:solidFill>
                    <a:srgbClr val="FFFFFF"/>
                  </a:solidFill>
                  <a:ea typeface="字由点字典黑 55J" panose="00020600040101010101" charset="-122"/>
                </a:rPr>
                <a:t>成果提供形式</a:t>
              </a:r>
            </a:p>
          </p:txBody>
        </p:sp>
        <p:sp>
          <p:nvSpPr>
            <p:cNvPr id="11" name="TextBox 11"/>
            <p:cNvSpPr txBox="1"/>
            <p:nvPr/>
          </p:nvSpPr>
          <p:spPr>
            <a:xfrm>
              <a:off x="50829" y="886842"/>
              <a:ext cx="8106494" cy="4418142"/>
            </a:xfrm>
            <a:prstGeom prst="rect">
              <a:avLst/>
            </a:prstGeom>
          </p:spPr>
          <p:txBody>
            <a:bodyPr lIns="0" tIns="0" rIns="0" bIns="0" rtlCol="0" anchor="t">
              <a:spAutoFit/>
            </a:bodyPr>
            <a:lstStyle/>
            <a:p>
              <a:pPr algn="just">
                <a:lnSpc>
                  <a:spcPts val="3600"/>
                </a:lnSpc>
                <a:buClrTx/>
                <a:buSzTx/>
                <a:buFontTx/>
              </a:pPr>
              <a:r>
                <a:rPr lang="en-US" altLang="zh-CN" sz="3200" dirty="0">
                  <a:solidFill>
                    <a:srgbClr val="22232A"/>
                  </a:solidFill>
                  <a:ea typeface="字由点字典黑 45J" panose="00020600040101010101" charset="-122"/>
                  <a:sym typeface="+mn-ea"/>
                </a:rPr>
                <a:t>1.</a:t>
              </a:r>
              <a:r>
                <a:rPr lang="zh-CN" altLang="en-US" sz="3200" dirty="0">
                  <a:solidFill>
                    <a:srgbClr val="22232A"/>
                  </a:solidFill>
                  <a:ea typeface="字由点字典黑 45J" panose="00020600040101010101" charset="-122"/>
                  <a:sym typeface="+mn-ea"/>
                </a:rPr>
                <a:t>开发一套基于深度学习的鸟类视频分析工具，能够实现鸟类个体识别、动作分析；</a:t>
              </a:r>
              <a:endParaRPr lang="en-US" altLang="zh-CN" sz="3200" dirty="0">
                <a:solidFill>
                  <a:srgbClr val="22232A"/>
                </a:solidFill>
                <a:ea typeface="字由点字典黑 45J" panose="00020600040101010101" charset="-122"/>
                <a:sym typeface="+mn-ea"/>
              </a:endParaRPr>
            </a:p>
            <a:p>
              <a:pPr algn="just">
                <a:lnSpc>
                  <a:spcPts val="3600"/>
                </a:lnSpc>
                <a:buClrTx/>
                <a:buSzTx/>
                <a:buFontTx/>
              </a:pPr>
              <a:endParaRPr lang="zh-CN" altLang="en-US" sz="3200" dirty="0">
                <a:solidFill>
                  <a:srgbClr val="22232A"/>
                </a:solidFill>
                <a:ea typeface="字由点字典黑 45J" panose="00020600040101010101" charset="-122"/>
                <a:sym typeface="+mn-ea"/>
              </a:endParaRPr>
            </a:p>
            <a:p>
              <a:pPr algn="just">
                <a:lnSpc>
                  <a:spcPts val="3600"/>
                </a:lnSpc>
                <a:buClrTx/>
                <a:buSzTx/>
                <a:buFontTx/>
              </a:pPr>
              <a:r>
                <a:rPr lang="en-US" altLang="zh-CN" sz="3200" dirty="0">
                  <a:solidFill>
                    <a:srgbClr val="22232A"/>
                  </a:solidFill>
                  <a:ea typeface="字由点字典黑 45J" panose="00020600040101010101" charset="-122"/>
                  <a:sym typeface="+mn-ea"/>
                </a:rPr>
                <a:t>2.</a:t>
              </a:r>
              <a:r>
                <a:rPr lang="zh-CN" altLang="en-US" sz="3200" dirty="0">
                  <a:solidFill>
                    <a:srgbClr val="22232A"/>
                  </a:solidFill>
                  <a:ea typeface="字由点字典黑 45J" panose="00020600040101010101" charset="-122"/>
                  <a:sym typeface="+mn-ea"/>
                </a:rPr>
                <a:t>制作一套基于观测研究站野生鸟类视频的野生鸟类数据集；</a:t>
              </a:r>
              <a:endParaRPr lang="en-US" altLang="zh-CN" sz="3200" dirty="0">
                <a:solidFill>
                  <a:srgbClr val="22232A"/>
                </a:solidFill>
                <a:ea typeface="字由点字典黑 45J" panose="00020600040101010101" charset="-122"/>
                <a:sym typeface="+mn-ea"/>
              </a:endParaRPr>
            </a:p>
            <a:p>
              <a:pPr algn="just">
                <a:lnSpc>
                  <a:spcPts val="3600"/>
                </a:lnSpc>
                <a:buClrTx/>
                <a:buSzTx/>
                <a:buFontTx/>
              </a:pPr>
              <a:endParaRPr lang="zh-CN" altLang="en-US" sz="3200" dirty="0">
                <a:solidFill>
                  <a:srgbClr val="22232A"/>
                </a:solidFill>
                <a:ea typeface="字由点字典黑 45J" panose="00020600040101010101" charset="-122"/>
                <a:sym typeface="+mn-ea"/>
              </a:endParaRPr>
            </a:p>
            <a:p>
              <a:pPr algn="just">
                <a:lnSpc>
                  <a:spcPts val="3600"/>
                </a:lnSpc>
                <a:buClrTx/>
                <a:buSzTx/>
                <a:buFontTx/>
              </a:pPr>
              <a:r>
                <a:rPr lang="en-US" altLang="zh-CN" sz="3200" dirty="0">
                  <a:solidFill>
                    <a:srgbClr val="22232A"/>
                  </a:solidFill>
                  <a:ea typeface="字由点字典黑 45J" panose="00020600040101010101" charset="-122"/>
                  <a:sym typeface="+mn-ea"/>
                </a:rPr>
                <a:t>3.</a:t>
              </a:r>
              <a:r>
                <a:rPr lang="zh-CN" altLang="en-US" sz="3200" dirty="0">
                  <a:solidFill>
                    <a:srgbClr val="22232A"/>
                  </a:solidFill>
                  <a:ea typeface="字由点字典黑 45J" panose="00020600040101010101" charset="-122"/>
                  <a:sym typeface="+mn-ea"/>
                </a:rPr>
                <a:t>发表</a:t>
              </a:r>
              <a:r>
                <a:rPr lang="en-US" altLang="zh-CN" sz="3200" dirty="0">
                  <a:solidFill>
                    <a:srgbClr val="22232A"/>
                  </a:solidFill>
                  <a:ea typeface="字由点字典黑 45J" panose="00020600040101010101" charset="-122"/>
                  <a:sym typeface="+mn-ea"/>
                </a:rPr>
                <a:t>1-2</a:t>
              </a:r>
              <a:r>
                <a:rPr lang="zh-CN" altLang="en-US" sz="3200" dirty="0">
                  <a:solidFill>
                    <a:srgbClr val="22232A"/>
                  </a:solidFill>
                  <a:ea typeface="字由点字典黑 45J" panose="00020600040101010101" charset="-122"/>
                  <a:sym typeface="+mn-ea"/>
                </a:rPr>
                <a:t>篇基于研究项目的学术论文；</a:t>
              </a:r>
              <a:endParaRPr lang="en-US" altLang="zh-CN" sz="3200" dirty="0">
                <a:solidFill>
                  <a:srgbClr val="22232A"/>
                </a:solidFill>
                <a:ea typeface="字由点字典黑 45J" panose="00020600040101010101" charset="-122"/>
                <a:sym typeface="+mn-ea"/>
              </a:endParaRPr>
            </a:p>
            <a:p>
              <a:pPr algn="just">
                <a:lnSpc>
                  <a:spcPts val="3600"/>
                </a:lnSpc>
                <a:buClrTx/>
                <a:buSzTx/>
                <a:buFontTx/>
              </a:pPr>
              <a:endParaRPr lang="zh-CN" altLang="en-US" sz="3200" dirty="0">
                <a:solidFill>
                  <a:srgbClr val="22232A"/>
                </a:solidFill>
                <a:ea typeface="字由点字典黑 45J" panose="00020600040101010101" charset="-122"/>
                <a:sym typeface="+mn-ea"/>
              </a:endParaRPr>
            </a:p>
            <a:p>
              <a:pPr algn="just">
                <a:lnSpc>
                  <a:spcPts val="3600"/>
                </a:lnSpc>
                <a:buClrTx/>
                <a:buSzTx/>
                <a:buFontTx/>
              </a:pPr>
              <a:r>
                <a:rPr lang="en-US" altLang="zh-CN" sz="3200" dirty="0">
                  <a:solidFill>
                    <a:srgbClr val="22232A"/>
                  </a:solidFill>
                  <a:ea typeface="字由点字典黑 45J" panose="00020600040101010101" charset="-122"/>
                  <a:sym typeface="+mn-ea"/>
                </a:rPr>
                <a:t>4.</a:t>
              </a:r>
              <a:r>
                <a:rPr lang="zh-CN" altLang="en-US" sz="3200" dirty="0">
                  <a:solidFill>
                    <a:srgbClr val="22232A"/>
                  </a:solidFill>
                  <a:ea typeface="字由点字典黑 45J" panose="00020600040101010101" charset="-122"/>
                  <a:sym typeface="+mn-ea"/>
                </a:rPr>
                <a:t>将分析工具与数据集推广至世界范围内的公园和野生动物研究站用于管理和科学研究。</a:t>
              </a:r>
            </a:p>
            <a:p>
              <a:pPr algn="just">
                <a:lnSpc>
                  <a:spcPts val="3600"/>
                </a:lnSpc>
                <a:buClrTx/>
                <a:buSzTx/>
                <a:buFontTx/>
              </a:pPr>
              <a:endParaRPr lang="en-US" sz="2400" dirty="0">
                <a:solidFill>
                  <a:srgbClr val="22232A"/>
                </a:solidFill>
                <a:ea typeface="字由点字典黑 45J" panose="00020600040101010101" charset="-122"/>
              </a:endParaRPr>
            </a:p>
          </p:txBody>
        </p:sp>
      </p:grpSp>
    </p:spTree>
    <p:extLst>
      <p:ext uri="{BB962C8B-B14F-4D97-AF65-F5344CB8AC3E}">
        <p14:creationId xmlns:p14="http://schemas.microsoft.com/office/powerpoint/2010/main" val="1316125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8"/>
          <p:cNvSpPr/>
          <p:nvPr/>
        </p:nvSpPr>
        <p:spPr>
          <a:xfrm>
            <a:off x="9477375" y="3103880"/>
            <a:ext cx="6587490" cy="3573780"/>
          </a:xfrm>
          <a:custGeom>
            <a:avLst/>
            <a:gdLst/>
            <a:ahLst/>
            <a:cxnLst/>
            <a:rect l="l" t="t" r="r" b="b"/>
            <a:pathLst>
              <a:path w="5877912" h="6376236">
                <a:moveTo>
                  <a:pt x="5573112" y="0"/>
                </a:moveTo>
                <a:lnTo>
                  <a:pt x="304800" y="0"/>
                </a:lnTo>
                <a:cubicBezTo>
                  <a:pt x="135890" y="0"/>
                  <a:pt x="0" y="135890"/>
                  <a:pt x="0" y="304800"/>
                </a:cubicBezTo>
                <a:lnTo>
                  <a:pt x="0" y="6071436"/>
                </a:lnTo>
                <a:cubicBezTo>
                  <a:pt x="0" y="6240346"/>
                  <a:pt x="135890" y="6376236"/>
                  <a:pt x="304800" y="6376236"/>
                </a:cubicBezTo>
                <a:lnTo>
                  <a:pt x="5573112" y="6376236"/>
                </a:lnTo>
                <a:cubicBezTo>
                  <a:pt x="5742022" y="6376236"/>
                  <a:pt x="5877912" y="6240346"/>
                  <a:pt x="5877912" y="6071436"/>
                </a:cubicBezTo>
                <a:lnTo>
                  <a:pt x="5877912" y="304800"/>
                </a:lnTo>
                <a:cubicBezTo>
                  <a:pt x="5877912" y="135890"/>
                  <a:pt x="5742022" y="0"/>
                  <a:pt x="5573112" y="0"/>
                </a:cubicBezTo>
                <a:close/>
              </a:path>
            </a:pathLst>
          </a:custGeom>
          <a:solidFill>
            <a:srgbClr val="F0F7F8"/>
          </a:solidFill>
        </p:spPr>
      </p:sp>
      <p:sp>
        <p:nvSpPr>
          <p:cNvPr id="28" name="TextBox 2"/>
          <p:cNvSpPr txBox="1"/>
          <p:nvPr/>
        </p:nvSpPr>
        <p:spPr>
          <a:xfrm>
            <a:off x="1981200" y="2400300"/>
            <a:ext cx="7692390" cy="5344795"/>
          </a:xfrm>
          <a:prstGeom prst="rect">
            <a:avLst/>
          </a:prstGeom>
        </p:spPr>
        <p:txBody>
          <a:bodyPr wrap="square" lIns="0" tIns="0" rIns="0" bIns="0" rtlCol="0" anchor="t">
            <a:spAutoFit/>
          </a:bodyPr>
          <a:lstStyle/>
          <a:p>
            <a:pPr algn="ctr">
              <a:lnSpc>
                <a:spcPts val="41680"/>
              </a:lnSpc>
            </a:pPr>
            <a:r>
              <a:rPr lang="en-US" sz="36500" b="1" spc="2413" dirty="0">
                <a:solidFill>
                  <a:srgbClr val="D8E6E5"/>
                </a:solidFill>
                <a:latin typeface="+mn-ea"/>
              </a:rPr>
              <a:t>0</a:t>
            </a:r>
            <a:r>
              <a:rPr lang="en-US" altLang="zh-CN" sz="36500" b="1" spc="2413" dirty="0">
                <a:solidFill>
                  <a:srgbClr val="D8E6E5"/>
                </a:solidFill>
                <a:latin typeface="+mn-ea"/>
              </a:rPr>
              <a:t>6</a:t>
            </a:r>
            <a:endParaRPr lang="en-US" sz="36500" b="1" spc="2413" dirty="0">
              <a:solidFill>
                <a:srgbClr val="D8E6E5"/>
              </a:solidFill>
              <a:latin typeface="+mn-ea"/>
            </a:endParaRPr>
          </a:p>
        </p:txBody>
      </p:sp>
      <p:grpSp>
        <p:nvGrpSpPr>
          <p:cNvPr id="4" name="组合 3"/>
          <p:cNvGrpSpPr/>
          <p:nvPr/>
        </p:nvGrpSpPr>
        <p:grpSpPr>
          <a:xfrm>
            <a:off x="3048000" y="5659755"/>
            <a:ext cx="3969385" cy="941070"/>
            <a:chOff x="5019" y="8913"/>
            <a:chExt cx="6251" cy="1482"/>
          </a:xfrm>
        </p:grpSpPr>
        <p:grpSp>
          <p:nvGrpSpPr>
            <p:cNvPr id="29" name="Group 3"/>
            <p:cNvGrpSpPr/>
            <p:nvPr/>
          </p:nvGrpSpPr>
          <p:grpSpPr>
            <a:xfrm>
              <a:off x="5019" y="8913"/>
              <a:ext cx="6251" cy="1482"/>
              <a:chOff x="0" y="0"/>
              <a:chExt cx="1106344" cy="336509"/>
            </a:xfrm>
          </p:grpSpPr>
          <p:sp>
            <p:nvSpPr>
              <p:cNvPr id="30" name="Freeform 4"/>
              <p:cNvSpPr/>
              <p:nvPr/>
            </p:nvSpPr>
            <p:spPr>
              <a:xfrm>
                <a:off x="0" y="0"/>
                <a:ext cx="1106344" cy="336509"/>
              </a:xfrm>
              <a:custGeom>
                <a:avLst/>
                <a:gdLst/>
                <a:ahLst/>
                <a:cxnLst/>
                <a:rect l="l" t="t" r="r" b="b"/>
                <a:pathLst>
                  <a:path w="1106344" h="336509">
                    <a:moveTo>
                      <a:pt x="0" y="0"/>
                    </a:moveTo>
                    <a:lnTo>
                      <a:pt x="1106344" y="0"/>
                    </a:lnTo>
                    <a:lnTo>
                      <a:pt x="1106344" y="336509"/>
                    </a:lnTo>
                    <a:lnTo>
                      <a:pt x="0" y="336509"/>
                    </a:lnTo>
                    <a:close/>
                  </a:path>
                </a:pathLst>
              </a:custGeom>
              <a:solidFill>
                <a:srgbClr val="70ADB2"/>
              </a:solidFill>
            </p:spPr>
          </p:sp>
          <p:sp>
            <p:nvSpPr>
              <p:cNvPr id="31" name="TextBox 5"/>
              <p:cNvSpPr txBox="1"/>
              <p:nvPr/>
            </p:nvSpPr>
            <p:spPr>
              <a:xfrm>
                <a:off x="0" y="-47625"/>
                <a:ext cx="812800" cy="860425"/>
              </a:xfrm>
              <a:prstGeom prst="rect">
                <a:avLst/>
              </a:prstGeom>
            </p:spPr>
            <p:txBody>
              <a:bodyPr lIns="50800" tIns="50800" rIns="50800" bIns="50800" rtlCol="0" anchor="ctr"/>
              <a:lstStyle/>
              <a:p>
                <a:pPr algn="ctr">
                  <a:lnSpc>
                    <a:spcPts val="2940"/>
                  </a:lnSpc>
                </a:pPr>
                <a:endParaRPr sz="1400"/>
              </a:p>
            </p:txBody>
          </p:sp>
        </p:grpSp>
        <p:sp>
          <p:nvSpPr>
            <p:cNvPr id="32" name="TextBox 6"/>
            <p:cNvSpPr txBox="1"/>
            <p:nvPr/>
          </p:nvSpPr>
          <p:spPr>
            <a:xfrm>
              <a:off x="5200" y="8976"/>
              <a:ext cx="5888" cy="1153"/>
            </a:xfrm>
            <a:prstGeom prst="rect">
              <a:avLst/>
            </a:prstGeom>
          </p:spPr>
          <p:txBody>
            <a:bodyPr lIns="0" tIns="0" rIns="0" bIns="0" rtlCol="0" anchor="t">
              <a:spAutoFit/>
            </a:bodyPr>
            <a:lstStyle/>
            <a:p>
              <a:pPr algn="ctr">
                <a:lnSpc>
                  <a:spcPts val="6440"/>
                </a:lnSpc>
              </a:pPr>
              <a:r>
                <a:rPr lang="zh-CN" altLang="en-US" sz="4000" b="1" dirty="0">
                  <a:solidFill>
                    <a:srgbClr val="FFFFFF"/>
                  </a:solidFill>
                  <a:ea typeface="字由点字典黑 55J" panose="00020600040101010101" charset="-122"/>
                </a:rPr>
                <a:t>致谢</a:t>
              </a:r>
            </a:p>
          </p:txBody>
        </p:sp>
      </p:grpSp>
      <p:sp>
        <p:nvSpPr>
          <p:cNvPr id="3" name="TextBox 9"/>
          <p:cNvSpPr txBox="1"/>
          <p:nvPr/>
        </p:nvSpPr>
        <p:spPr>
          <a:xfrm>
            <a:off x="10120947" y="3695700"/>
            <a:ext cx="5300345" cy="2174121"/>
          </a:xfrm>
          <a:prstGeom prst="rect">
            <a:avLst/>
          </a:prstGeom>
        </p:spPr>
        <p:txBody>
          <a:bodyPr wrap="square" lIns="0" tIns="0" rIns="0" bIns="0" rtlCol="0" anchor="t">
            <a:spAutoFit/>
          </a:bodyPr>
          <a:lstStyle/>
          <a:p>
            <a:pPr algn="just">
              <a:lnSpc>
                <a:spcPts val="5855"/>
              </a:lnSpc>
            </a:pPr>
            <a:r>
              <a:rPr lang="zh-CN" altLang="en-US" sz="3200" dirty="0">
                <a:solidFill>
                  <a:srgbClr val="22232A"/>
                </a:solidFill>
                <a:ea typeface="字由点字典黑 45J" panose="00020600040101010101" charset="-122"/>
              </a:rPr>
              <a:t>        对本项目给予支持和帮助的机构、老师和同学表示诚挚和深切的感谢。</a:t>
            </a:r>
            <a:endParaRPr lang="en-US" sz="3200" dirty="0">
              <a:solidFill>
                <a:srgbClr val="22232A"/>
              </a:solidFill>
              <a:ea typeface="字由点字典黑 45J" panose="00020600040101010101" charset="-122"/>
            </a:endParaRPr>
          </a:p>
        </p:txBody>
      </p:sp>
    </p:spTree>
    <p:extLst>
      <p:ext uri="{BB962C8B-B14F-4D97-AF65-F5344CB8AC3E}">
        <p14:creationId xmlns:p14="http://schemas.microsoft.com/office/powerpoint/2010/main" val="599223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9600" y="1456680"/>
            <a:ext cx="15045055" cy="3665855"/>
            <a:chOff x="0" y="0"/>
            <a:chExt cx="5505736" cy="1337346"/>
          </a:xfrm>
        </p:grpSpPr>
        <p:sp>
          <p:nvSpPr>
            <p:cNvPr id="3" name="Freeform 3"/>
            <p:cNvSpPr/>
            <p:nvPr/>
          </p:nvSpPr>
          <p:spPr>
            <a:xfrm>
              <a:off x="0" y="0"/>
              <a:ext cx="5505736" cy="1337346"/>
            </a:xfrm>
            <a:custGeom>
              <a:avLst/>
              <a:gdLst/>
              <a:ahLst/>
              <a:cxnLst/>
              <a:rect l="l" t="t" r="r" b="b"/>
              <a:pathLst>
                <a:path w="5505736" h="1337346">
                  <a:moveTo>
                    <a:pt x="5381276" y="1337346"/>
                  </a:moveTo>
                  <a:lnTo>
                    <a:pt x="124460" y="1337346"/>
                  </a:lnTo>
                  <a:cubicBezTo>
                    <a:pt x="55880" y="1337346"/>
                    <a:pt x="0" y="1281466"/>
                    <a:pt x="0" y="1212886"/>
                  </a:cubicBezTo>
                  <a:lnTo>
                    <a:pt x="0" y="124460"/>
                  </a:lnTo>
                  <a:cubicBezTo>
                    <a:pt x="0" y="55880"/>
                    <a:pt x="55880" y="0"/>
                    <a:pt x="124460" y="0"/>
                  </a:cubicBezTo>
                  <a:lnTo>
                    <a:pt x="5381276" y="0"/>
                  </a:lnTo>
                  <a:cubicBezTo>
                    <a:pt x="5449856" y="0"/>
                    <a:pt x="5505736" y="55880"/>
                    <a:pt x="5505736" y="124460"/>
                  </a:cubicBezTo>
                  <a:lnTo>
                    <a:pt x="5505736" y="1212886"/>
                  </a:lnTo>
                  <a:cubicBezTo>
                    <a:pt x="5505736" y="1281466"/>
                    <a:pt x="5449856" y="1337346"/>
                    <a:pt x="5381276" y="1337346"/>
                  </a:cubicBezTo>
                  <a:close/>
                </a:path>
              </a:pathLst>
            </a:custGeom>
            <a:solidFill>
              <a:srgbClr val="F0F7F8"/>
            </a:solidFill>
          </p:spPr>
        </p:sp>
      </p:grpSp>
      <p:grpSp>
        <p:nvGrpSpPr>
          <p:cNvPr id="4" name="Group 4"/>
          <p:cNvGrpSpPr/>
          <p:nvPr/>
        </p:nvGrpSpPr>
        <p:grpSpPr>
          <a:xfrm>
            <a:off x="4093855" y="5718433"/>
            <a:ext cx="13360400" cy="3665855"/>
            <a:chOff x="0" y="0"/>
            <a:chExt cx="5551619" cy="1337346"/>
          </a:xfrm>
        </p:grpSpPr>
        <p:sp>
          <p:nvSpPr>
            <p:cNvPr id="5" name="Freeform 5"/>
            <p:cNvSpPr/>
            <p:nvPr/>
          </p:nvSpPr>
          <p:spPr>
            <a:xfrm>
              <a:off x="0" y="0"/>
              <a:ext cx="5551620" cy="1337346"/>
            </a:xfrm>
            <a:custGeom>
              <a:avLst/>
              <a:gdLst/>
              <a:ahLst/>
              <a:cxnLst/>
              <a:rect l="l" t="t" r="r" b="b"/>
              <a:pathLst>
                <a:path w="5551620" h="1337346">
                  <a:moveTo>
                    <a:pt x="5427159" y="1337346"/>
                  </a:moveTo>
                  <a:lnTo>
                    <a:pt x="124460" y="1337346"/>
                  </a:lnTo>
                  <a:cubicBezTo>
                    <a:pt x="55880" y="1337346"/>
                    <a:pt x="0" y="1281466"/>
                    <a:pt x="0" y="1212886"/>
                  </a:cubicBezTo>
                  <a:lnTo>
                    <a:pt x="0" y="124460"/>
                  </a:lnTo>
                  <a:cubicBezTo>
                    <a:pt x="0" y="55880"/>
                    <a:pt x="55880" y="0"/>
                    <a:pt x="124460" y="0"/>
                  </a:cubicBezTo>
                  <a:lnTo>
                    <a:pt x="5427159" y="0"/>
                  </a:lnTo>
                  <a:cubicBezTo>
                    <a:pt x="5495740" y="0"/>
                    <a:pt x="5551620" y="55880"/>
                    <a:pt x="5551620" y="124460"/>
                  </a:cubicBezTo>
                  <a:lnTo>
                    <a:pt x="5551620" y="1212886"/>
                  </a:lnTo>
                  <a:cubicBezTo>
                    <a:pt x="5551620" y="1281466"/>
                    <a:pt x="5495740" y="1337346"/>
                    <a:pt x="5427159" y="1337346"/>
                  </a:cubicBezTo>
                  <a:close/>
                </a:path>
              </a:pathLst>
            </a:custGeom>
            <a:solidFill>
              <a:srgbClr val="F0F7F8"/>
            </a:solidFill>
          </p:spPr>
        </p:sp>
      </p:grpSp>
      <p:sp>
        <p:nvSpPr>
          <p:cNvPr id="10" name="TextBox 10"/>
          <p:cNvSpPr txBox="1"/>
          <p:nvPr/>
        </p:nvSpPr>
        <p:spPr>
          <a:xfrm>
            <a:off x="2057400" y="2400300"/>
            <a:ext cx="11277600" cy="2262927"/>
          </a:xfrm>
          <a:prstGeom prst="rect">
            <a:avLst/>
          </a:prstGeom>
        </p:spPr>
        <p:txBody>
          <a:bodyPr wrap="square" lIns="0" tIns="0" rIns="0" bIns="0" rtlCol="0" anchor="t">
            <a:spAutoFit/>
          </a:bodyPr>
          <a:lstStyle/>
          <a:p>
            <a:pPr algn="just">
              <a:lnSpc>
                <a:spcPts val="3600"/>
              </a:lnSpc>
            </a:pPr>
            <a:r>
              <a:rPr lang="zh-CN" altLang="en-US" sz="2400" dirty="0">
                <a:solidFill>
                  <a:srgbClr val="22232A"/>
                </a:solidFill>
                <a:ea typeface="字由点字典黑 45J" panose="00020600040101010101" charset="-122"/>
              </a:rPr>
              <a:t>感谢北京师范大学和人工智能学院为本项目提供平台和资金支持。</a:t>
            </a:r>
            <a:endParaRPr lang="en-US" altLang="zh-CN" sz="2400" dirty="0">
              <a:solidFill>
                <a:srgbClr val="22232A"/>
              </a:solidFill>
              <a:ea typeface="字由点字典黑 45J" panose="00020600040101010101" charset="-122"/>
            </a:endParaRPr>
          </a:p>
          <a:p>
            <a:pPr algn="just">
              <a:lnSpc>
                <a:spcPts val="3600"/>
              </a:lnSpc>
            </a:pPr>
            <a:r>
              <a:rPr lang="zh-CN" altLang="en-US" sz="2400" dirty="0">
                <a:solidFill>
                  <a:srgbClr val="22232A"/>
                </a:solidFill>
                <a:ea typeface="字由点字典黑 45J" panose="00020600040101010101" charset="-122"/>
              </a:rPr>
              <a:t>感谢北京师范大学和人工智能学院对我们团队的专业培养和训练。</a:t>
            </a:r>
            <a:endParaRPr lang="en-US" altLang="zh-CN" sz="2400" dirty="0">
              <a:solidFill>
                <a:srgbClr val="22232A"/>
              </a:solidFill>
              <a:ea typeface="字由点字典黑 45J" panose="00020600040101010101" charset="-122"/>
            </a:endParaRPr>
          </a:p>
          <a:p>
            <a:pPr algn="just">
              <a:lnSpc>
                <a:spcPts val="3600"/>
              </a:lnSpc>
            </a:pPr>
            <a:r>
              <a:rPr lang="zh-CN" altLang="en-US" sz="2400" dirty="0">
                <a:solidFill>
                  <a:srgbClr val="22232A"/>
                </a:solidFill>
                <a:ea typeface="字由点字典黑 45J" panose="00020600040101010101" charset="-122"/>
              </a:rPr>
              <a:t>感谢人工智能学院和生命科学学院为本项目提供技术支持。</a:t>
            </a:r>
            <a:endParaRPr lang="en-US" altLang="zh-CN" sz="2400" dirty="0">
              <a:solidFill>
                <a:srgbClr val="22232A"/>
              </a:solidFill>
              <a:ea typeface="字由点字典黑 45J" panose="00020600040101010101" charset="-122"/>
            </a:endParaRPr>
          </a:p>
          <a:p>
            <a:pPr algn="just">
              <a:lnSpc>
                <a:spcPts val="3600"/>
              </a:lnSpc>
            </a:pPr>
            <a:r>
              <a:rPr lang="zh-CN" altLang="en-US" sz="2400" dirty="0">
                <a:solidFill>
                  <a:srgbClr val="22232A"/>
                </a:solidFill>
                <a:ea typeface="字由点字典黑 45J" panose="00020600040101010101" charset="-122"/>
              </a:rPr>
              <a:t>感谢东北虎豹国家公园保护生态学国家林草局重点实验室为本项目提供研究内容。</a:t>
            </a:r>
            <a:endParaRPr lang="en-US" altLang="zh-CN" sz="2400" dirty="0">
              <a:solidFill>
                <a:srgbClr val="22232A"/>
              </a:solidFill>
              <a:ea typeface="字由点字典黑 45J" panose="00020600040101010101" charset="-122"/>
            </a:endParaRPr>
          </a:p>
          <a:p>
            <a:pPr algn="just">
              <a:lnSpc>
                <a:spcPts val="3600"/>
              </a:lnSpc>
            </a:pPr>
            <a:endParaRPr lang="en-US" altLang="zh-CN" sz="2400" dirty="0">
              <a:solidFill>
                <a:srgbClr val="22232A"/>
              </a:solidFill>
              <a:ea typeface="字由点字典黑 45J" panose="00020600040101010101" charset="-122"/>
            </a:endParaRPr>
          </a:p>
        </p:txBody>
      </p:sp>
      <p:sp>
        <p:nvSpPr>
          <p:cNvPr id="17" name="TextBox 10"/>
          <p:cNvSpPr txBox="1"/>
          <p:nvPr/>
        </p:nvSpPr>
        <p:spPr>
          <a:xfrm>
            <a:off x="6096000" y="6743700"/>
            <a:ext cx="10108565" cy="1803827"/>
          </a:xfrm>
          <a:prstGeom prst="rect">
            <a:avLst/>
          </a:prstGeom>
        </p:spPr>
        <p:txBody>
          <a:bodyPr wrap="square" lIns="0" tIns="0" rIns="0" bIns="0" rtlCol="0" anchor="t">
            <a:spAutoFit/>
          </a:bodyPr>
          <a:lstStyle/>
          <a:p>
            <a:pPr algn="just">
              <a:lnSpc>
                <a:spcPts val="3600"/>
              </a:lnSpc>
            </a:pPr>
            <a:r>
              <a:rPr lang="zh-CN" altLang="en-US" sz="2400" dirty="0">
                <a:solidFill>
                  <a:srgbClr val="22232A"/>
                </a:solidFill>
                <a:ea typeface="字由点字典黑 45J" panose="00020600040101010101" charset="-122"/>
                <a:sym typeface="+mn-ea"/>
              </a:rPr>
              <a:t>感谢侯赛辉老师、鲍蕾老师、管宇老师为本项目提供指导。</a:t>
            </a:r>
            <a:endParaRPr lang="en-US" altLang="zh-CN" sz="2400" dirty="0">
              <a:solidFill>
                <a:srgbClr val="22232A"/>
              </a:solidFill>
              <a:ea typeface="字由点字典黑 45J" panose="00020600040101010101" charset="-122"/>
              <a:sym typeface="+mn-ea"/>
            </a:endParaRPr>
          </a:p>
          <a:p>
            <a:pPr algn="just">
              <a:lnSpc>
                <a:spcPts val="3600"/>
              </a:lnSpc>
            </a:pPr>
            <a:r>
              <a:rPr lang="zh-CN" altLang="en-US" sz="2400" dirty="0">
                <a:solidFill>
                  <a:srgbClr val="22232A"/>
                </a:solidFill>
                <a:ea typeface="字由点字典黑 45J" panose="00020600040101010101" charset="-122"/>
                <a:sym typeface="+mn-ea"/>
              </a:rPr>
              <a:t>感谢宋奇师兄、陈昱峰师兄、郭新慧师姐为本项目提供帮助。</a:t>
            </a:r>
            <a:endParaRPr lang="en-US" altLang="zh-CN" sz="2400" dirty="0">
              <a:solidFill>
                <a:srgbClr val="22232A"/>
              </a:solidFill>
              <a:ea typeface="字由点字典黑 45J" panose="00020600040101010101" charset="-122"/>
              <a:sym typeface="+mn-ea"/>
            </a:endParaRPr>
          </a:p>
          <a:p>
            <a:pPr algn="just">
              <a:lnSpc>
                <a:spcPts val="3600"/>
              </a:lnSpc>
            </a:pPr>
            <a:endParaRPr lang="en-US" altLang="zh-CN" sz="2400" dirty="0">
              <a:solidFill>
                <a:srgbClr val="22232A"/>
              </a:solidFill>
              <a:ea typeface="字由点字典黑 45J" panose="00020600040101010101" charset="-122"/>
              <a:sym typeface="+mn-ea"/>
            </a:endParaRPr>
          </a:p>
          <a:p>
            <a:pPr algn="just">
              <a:lnSpc>
                <a:spcPts val="3600"/>
              </a:lnSpc>
            </a:pPr>
            <a:r>
              <a:rPr lang="zh-CN" altLang="en-US" sz="2400" dirty="0">
                <a:solidFill>
                  <a:srgbClr val="22232A"/>
                </a:solidFill>
                <a:ea typeface="字由点字典黑 45J" panose="00020600040101010101" charset="-122"/>
                <a:sym typeface="+mn-ea"/>
              </a:rPr>
              <a:t>感谢各位评委老师对本项目进行评阅。</a:t>
            </a:r>
            <a:endParaRPr lang="en-US" altLang="zh-CN" sz="2400" dirty="0">
              <a:solidFill>
                <a:srgbClr val="22232A"/>
              </a:solidFill>
              <a:ea typeface="字由点字典黑 45J" panose="00020600040101010101" charset="-122"/>
            </a:endParaRPr>
          </a:p>
        </p:txBody>
      </p:sp>
    </p:spTree>
    <p:extLst>
      <p:ext uri="{BB962C8B-B14F-4D97-AF65-F5344CB8AC3E}">
        <p14:creationId xmlns:p14="http://schemas.microsoft.com/office/powerpoint/2010/main" val="219831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8D6D8"/>
        </a:solidFill>
        <a:effectLst/>
      </p:bgPr>
    </p:bg>
    <p:spTree>
      <p:nvGrpSpPr>
        <p:cNvPr id="1" name=""/>
        <p:cNvGrpSpPr/>
        <p:nvPr/>
      </p:nvGrpSpPr>
      <p:grpSpPr>
        <a:xfrm>
          <a:off x="0" y="0"/>
          <a:ext cx="0" cy="0"/>
          <a:chOff x="0" y="0"/>
          <a:chExt cx="0" cy="0"/>
        </a:xfrm>
      </p:grpSpPr>
      <p:grpSp>
        <p:nvGrpSpPr>
          <p:cNvPr id="2" name="Group 2"/>
          <p:cNvGrpSpPr/>
          <p:nvPr/>
        </p:nvGrpSpPr>
        <p:grpSpPr>
          <a:xfrm>
            <a:off x="1852753" y="1250785"/>
            <a:ext cx="14582495" cy="3892715"/>
            <a:chOff x="0" y="0"/>
            <a:chExt cx="5319734" cy="1420073"/>
          </a:xfrm>
        </p:grpSpPr>
        <p:sp>
          <p:nvSpPr>
            <p:cNvPr id="3" name="Freeform 3"/>
            <p:cNvSpPr/>
            <p:nvPr/>
          </p:nvSpPr>
          <p:spPr>
            <a:xfrm>
              <a:off x="0" y="0"/>
              <a:ext cx="5319734" cy="1420073"/>
            </a:xfrm>
            <a:custGeom>
              <a:avLst/>
              <a:gdLst/>
              <a:ahLst/>
              <a:cxnLst/>
              <a:rect l="l" t="t" r="r" b="b"/>
              <a:pathLst>
                <a:path w="5319734" h="1420073">
                  <a:moveTo>
                    <a:pt x="5195274" y="1420073"/>
                  </a:moveTo>
                  <a:lnTo>
                    <a:pt x="124460" y="1420073"/>
                  </a:lnTo>
                  <a:cubicBezTo>
                    <a:pt x="55880" y="1420073"/>
                    <a:pt x="0" y="1364193"/>
                    <a:pt x="0" y="1295613"/>
                  </a:cubicBezTo>
                  <a:lnTo>
                    <a:pt x="0" y="124460"/>
                  </a:lnTo>
                  <a:cubicBezTo>
                    <a:pt x="0" y="55880"/>
                    <a:pt x="55880" y="0"/>
                    <a:pt x="124460" y="0"/>
                  </a:cubicBezTo>
                  <a:lnTo>
                    <a:pt x="5195274" y="0"/>
                  </a:lnTo>
                  <a:cubicBezTo>
                    <a:pt x="5263854" y="0"/>
                    <a:pt x="5319734" y="55880"/>
                    <a:pt x="5319734" y="124460"/>
                  </a:cubicBezTo>
                  <a:lnTo>
                    <a:pt x="5319734" y="1295613"/>
                  </a:lnTo>
                  <a:cubicBezTo>
                    <a:pt x="5319734" y="1364193"/>
                    <a:pt x="5263854" y="1420073"/>
                    <a:pt x="5195274" y="1420073"/>
                  </a:cubicBezTo>
                  <a:close/>
                </a:path>
              </a:pathLst>
            </a:custGeom>
            <a:solidFill>
              <a:srgbClr val="F0F7F8"/>
            </a:solidFill>
          </p:spPr>
        </p:sp>
      </p:grpSp>
      <p:grpSp>
        <p:nvGrpSpPr>
          <p:cNvPr id="4" name="Group 4"/>
          <p:cNvGrpSpPr/>
          <p:nvPr/>
        </p:nvGrpSpPr>
        <p:grpSpPr>
          <a:xfrm>
            <a:off x="8839200" y="4173692"/>
            <a:ext cx="7707276" cy="3803228"/>
            <a:chOff x="-4965465" y="-3676865"/>
            <a:chExt cx="10276369" cy="5070970"/>
          </a:xfrm>
        </p:grpSpPr>
        <p:grpSp>
          <p:nvGrpSpPr>
            <p:cNvPr id="5" name="Group 5"/>
            <p:cNvGrpSpPr/>
            <p:nvPr/>
          </p:nvGrpSpPr>
          <p:grpSpPr>
            <a:xfrm rot="-10800000">
              <a:off x="-4965465" y="-3676865"/>
              <a:ext cx="10276369" cy="5070970"/>
              <a:chOff x="0" y="-47625"/>
              <a:chExt cx="1743661" cy="860425"/>
            </a:xfrm>
          </p:grpSpPr>
          <p:sp>
            <p:nvSpPr>
              <p:cNvPr id="6" name="Freeform 6"/>
              <p:cNvSpPr/>
              <p:nvPr/>
            </p:nvSpPr>
            <p:spPr>
              <a:xfrm>
                <a:off x="0" y="0"/>
                <a:ext cx="1743661" cy="188922"/>
              </a:xfrm>
              <a:custGeom>
                <a:avLst/>
                <a:gdLst/>
                <a:ahLst/>
                <a:cxnLst/>
                <a:rect l="l" t="t" r="r" b="b"/>
                <a:pathLst>
                  <a:path w="901137" h="188922">
                    <a:moveTo>
                      <a:pt x="0" y="0"/>
                    </a:moveTo>
                    <a:lnTo>
                      <a:pt x="901137" y="0"/>
                    </a:lnTo>
                    <a:lnTo>
                      <a:pt x="901137" y="188922"/>
                    </a:lnTo>
                    <a:lnTo>
                      <a:pt x="0" y="188922"/>
                    </a:lnTo>
                    <a:close/>
                  </a:path>
                </a:pathLst>
              </a:custGeom>
              <a:solidFill>
                <a:srgbClr val="F0F7F8"/>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940"/>
                  </a:lnSpc>
                </a:pPr>
                <a:endParaRPr/>
              </a:p>
            </p:txBody>
          </p:sp>
        </p:grpSp>
        <p:sp>
          <p:nvSpPr>
            <p:cNvPr id="8" name="TextBox 8"/>
            <p:cNvSpPr txBox="1"/>
            <p:nvPr/>
          </p:nvSpPr>
          <p:spPr>
            <a:xfrm>
              <a:off x="-4559064" y="83132"/>
              <a:ext cx="9586305" cy="817147"/>
            </a:xfrm>
            <a:prstGeom prst="rect">
              <a:avLst/>
            </a:prstGeom>
          </p:spPr>
          <p:txBody>
            <a:bodyPr wrap="square" lIns="0" tIns="0" rIns="0" bIns="0" rtlCol="0" anchor="t">
              <a:spAutoFit/>
            </a:bodyPr>
            <a:lstStyle/>
            <a:p>
              <a:pPr algn="ctr">
                <a:lnSpc>
                  <a:spcPts val="5215"/>
                </a:lnSpc>
              </a:pPr>
              <a:r>
                <a:rPr lang="en-US" sz="3725" dirty="0" err="1">
                  <a:solidFill>
                    <a:srgbClr val="456148"/>
                  </a:solidFill>
                  <a:ea typeface="字由点字典黑 45J" panose="00020600040101010101" charset="-122"/>
                </a:rPr>
                <a:t>汇报人</a:t>
              </a:r>
              <a:r>
                <a:rPr lang="en-US" sz="3725" dirty="0">
                  <a:solidFill>
                    <a:srgbClr val="456148"/>
                  </a:solidFill>
                  <a:ea typeface="字由点字典黑 45J" panose="00020600040101010101" charset="-122"/>
                </a:rPr>
                <a:t>：</a:t>
              </a:r>
              <a:r>
                <a:rPr lang="zh-CN" altLang="en-US" sz="3725" dirty="0">
                  <a:solidFill>
                    <a:srgbClr val="456148"/>
                  </a:solidFill>
                  <a:ea typeface="字由点字典黑 45J" panose="00020600040101010101" charset="-122"/>
                </a:rPr>
                <a:t>宋泰霖 戴玉萁 钟梓睿</a:t>
              </a:r>
            </a:p>
          </p:txBody>
        </p:sp>
      </p:grpSp>
      <p:grpSp>
        <p:nvGrpSpPr>
          <p:cNvPr id="9" name="Group 9"/>
          <p:cNvGrpSpPr/>
          <p:nvPr/>
        </p:nvGrpSpPr>
        <p:grpSpPr>
          <a:xfrm>
            <a:off x="8839198" y="5403798"/>
            <a:ext cx="12321820" cy="3803228"/>
            <a:chOff x="-4965466" y="-3697186"/>
            <a:chExt cx="16429092" cy="5070970"/>
          </a:xfrm>
        </p:grpSpPr>
        <p:grpSp>
          <p:nvGrpSpPr>
            <p:cNvPr id="10" name="Group 10"/>
            <p:cNvGrpSpPr/>
            <p:nvPr/>
          </p:nvGrpSpPr>
          <p:grpSpPr>
            <a:xfrm rot="-10800000">
              <a:off x="-4965465" y="-3697186"/>
              <a:ext cx="16429091" cy="5070970"/>
              <a:chOff x="-1043974" y="-44177"/>
              <a:chExt cx="2787635" cy="860425"/>
            </a:xfrm>
          </p:grpSpPr>
          <p:sp>
            <p:nvSpPr>
              <p:cNvPr id="11" name="Freeform 11"/>
              <p:cNvSpPr/>
              <p:nvPr/>
            </p:nvSpPr>
            <p:spPr>
              <a:xfrm>
                <a:off x="0" y="0"/>
                <a:ext cx="1743661" cy="188922"/>
              </a:xfrm>
              <a:custGeom>
                <a:avLst/>
                <a:gdLst/>
                <a:ahLst/>
                <a:cxnLst/>
                <a:rect l="l" t="t" r="r" b="b"/>
                <a:pathLst>
                  <a:path w="901137" h="188922">
                    <a:moveTo>
                      <a:pt x="0" y="0"/>
                    </a:moveTo>
                    <a:lnTo>
                      <a:pt x="901137" y="0"/>
                    </a:lnTo>
                    <a:lnTo>
                      <a:pt x="901137" y="188922"/>
                    </a:lnTo>
                    <a:lnTo>
                      <a:pt x="0" y="188922"/>
                    </a:lnTo>
                    <a:close/>
                  </a:path>
                </a:pathLst>
              </a:custGeom>
              <a:solidFill>
                <a:srgbClr val="F0F7F8"/>
              </a:solidFill>
            </p:spPr>
          </p:sp>
          <p:sp>
            <p:nvSpPr>
              <p:cNvPr id="12" name="TextBox 12"/>
              <p:cNvSpPr txBox="1"/>
              <p:nvPr/>
            </p:nvSpPr>
            <p:spPr>
              <a:xfrm>
                <a:off x="-1043974" y="-44177"/>
                <a:ext cx="812800" cy="860425"/>
              </a:xfrm>
              <a:prstGeom prst="rect">
                <a:avLst/>
              </a:prstGeom>
            </p:spPr>
            <p:txBody>
              <a:bodyPr lIns="50800" tIns="50800" rIns="50800" bIns="50800" rtlCol="0" anchor="ctr"/>
              <a:lstStyle/>
              <a:p>
                <a:pPr algn="ctr">
                  <a:lnSpc>
                    <a:spcPts val="2940"/>
                  </a:lnSpc>
                </a:pPr>
                <a:endParaRPr/>
              </a:p>
            </p:txBody>
          </p:sp>
        </p:grpSp>
        <p:sp>
          <p:nvSpPr>
            <p:cNvPr id="13" name="TextBox 13"/>
            <p:cNvSpPr txBox="1"/>
            <p:nvPr/>
          </p:nvSpPr>
          <p:spPr>
            <a:xfrm>
              <a:off x="-4965466" y="83132"/>
              <a:ext cx="9992705" cy="817147"/>
            </a:xfrm>
            <a:prstGeom prst="rect">
              <a:avLst/>
            </a:prstGeom>
          </p:spPr>
          <p:txBody>
            <a:bodyPr wrap="square" lIns="0" tIns="0" rIns="0" bIns="0" rtlCol="0" anchor="t">
              <a:spAutoFit/>
            </a:bodyPr>
            <a:lstStyle/>
            <a:p>
              <a:pPr algn="ctr">
                <a:lnSpc>
                  <a:spcPts val="5215"/>
                </a:lnSpc>
              </a:pPr>
              <a:r>
                <a:rPr lang="en-US" sz="3725" dirty="0">
                  <a:solidFill>
                    <a:srgbClr val="456148"/>
                  </a:solidFill>
                  <a:ea typeface="字由点字典黑 45J" panose="00020600040101010101" charset="-122"/>
                </a:rPr>
                <a:t>时间：</a:t>
              </a:r>
              <a:r>
                <a:rPr lang="en-US" altLang="zh-CN" sz="3725" dirty="0">
                  <a:solidFill>
                    <a:srgbClr val="456148"/>
                  </a:solidFill>
                  <a:ea typeface="字由点字典黑 45J" panose="00020600040101010101" charset="-122"/>
                </a:rPr>
                <a:t>2023</a:t>
              </a:r>
              <a:r>
                <a:rPr lang="zh-CN" altLang="en-US" sz="3725" dirty="0">
                  <a:solidFill>
                    <a:srgbClr val="456148"/>
                  </a:solidFill>
                  <a:ea typeface="字由点字典黑 45J" panose="00020600040101010101" charset="-122"/>
                </a:rPr>
                <a:t>年</a:t>
              </a:r>
              <a:r>
                <a:rPr lang="en-US" altLang="zh-CN" sz="3725" dirty="0">
                  <a:solidFill>
                    <a:srgbClr val="456148"/>
                  </a:solidFill>
                  <a:ea typeface="字由点字典黑 45J" panose="00020600040101010101" charset="-122"/>
                </a:rPr>
                <a:t>06</a:t>
              </a:r>
              <a:r>
                <a:rPr lang="zh-CN" altLang="en-US" sz="3725" dirty="0">
                  <a:solidFill>
                    <a:srgbClr val="456148"/>
                  </a:solidFill>
                  <a:ea typeface="字由点字典黑 45J" panose="00020600040101010101" charset="-122"/>
                </a:rPr>
                <a:t>月</a:t>
              </a:r>
              <a:r>
                <a:rPr lang="en-US" altLang="zh-CN" sz="3725" dirty="0">
                  <a:solidFill>
                    <a:srgbClr val="456148"/>
                  </a:solidFill>
                  <a:ea typeface="字由点字典黑 45J" panose="00020600040101010101" charset="-122"/>
                </a:rPr>
                <a:t>02</a:t>
              </a:r>
              <a:r>
                <a:rPr lang="zh-CN" altLang="en-US" sz="3725" dirty="0">
                  <a:solidFill>
                    <a:srgbClr val="456148"/>
                  </a:solidFill>
                  <a:ea typeface="字由点字典黑 45J" panose="00020600040101010101" charset="-122"/>
                </a:rPr>
                <a:t>日</a:t>
              </a:r>
              <a:endParaRPr lang="en-US" sz="3725" dirty="0">
                <a:solidFill>
                  <a:srgbClr val="456148"/>
                </a:solidFill>
                <a:ea typeface="字由点字典黑 45J" panose="00020600040101010101" charset="-122"/>
              </a:endParaRPr>
            </a:p>
          </p:txBody>
        </p:sp>
      </p:grpSp>
      <p:sp>
        <p:nvSpPr>
          <p:cNvPr id="15" name="TextBox 15"/>
          <p:cNvSpPr txBox="1"/>
          <p:nvPr/>
        </p:nvSpPr>
        <p:spPr>
          <a:xfrm>
            <a:off x="2336165" y="1409700"/>
            <a:ext cx="13786485" cy="1435735"/>
          </a:xfrm>
          <a:prstGeom prst="rect">
            <a:avLst/>
          </a:prstGeom>
        </p:spPr>
        <p:txBody>
          <a:bodyPr wrap="square" lIns="0" tIns="0" rIns="0" bIns="0" rtlCol="0" anchor="t">
            <a:spAutoFit/>
          </a:bodyPr>
          <a:lstStyle/>
          <a:p>
            <a:pPr algn="ctr">
              <a:lnSpc>
                <a:spcPts val="11200"/>
              </a:lnSpc>
            </a:pPr>
            <a:r>
              <a:rPr lang="en-US" sz="8000" spc="384" dirty="0">
                <a:solidFill>
                  <a:srgbClr val="70ADB2"/>
                </a:solidFill>
              </a:rPr>
              <a:t>Thank you </a:t>
            </a:r>
          </a:p>
        </p:txBody>
      </p:sp>
      <p:sp>
        <p:nvSpPr>
          <p:cNvPr id="16" name="TextBox 16"/>
          <p:cNvSpPr txBox="1"/>
          <p:nvPr/>
        </p:nvSpPr>
        <p:spPr>
          <a:xfrm>
            <a:off x="1852753" y="3259482"/>
            <a:ext cx="14937017" cy="1378585"/>
          </a:xfrm>
          <a:prstGeom prst="rect">
            <a:avLst/>
          </a:prstGeom>
        </p:spPr>
        <p:txBody>
          <a:bodyPr lIns="0" tIns="0" rIns="0" bIns="0" rtlCol="0" anchor="t">
            <a:spAutoFit/>
          </a:bodyPr>
          <a:lstStyle/>
          <a:p>
            <a:pPr algn="ctr">
              <a:lnSpc>
                <a:spcPts val="10750"/>
              </a:lnSpc>
            </a:pPr>
            <a:r>
              <a:rPr lang="en-US" sz="9600" b="1" spc="220" dirty="0" err="1">
                <a:solidFill>
                  <a:srgbClr val="0C6980"/>
                </a:solidFill>
                <a:ea typeface="字由点字典黑 75J Bold"/>
              </a:rPr>
              <a:t>感谢</a:t>
            </a:r>
            <a:r>
              <a:rPr lang="zh-CN" altLang="en-US" sz="9600" b="1" spc="220" dirty="0">
                <a:solidFill>
                  <a:srgbClr val="0C6980"/>
                </a:solidFill>
                <a:ea typeface="字由点字典黑 75J Bold"/>
              </a:rPr>
              <a:t>您的审阅</a:t>
            </a:r>
            <a:r>
              <a:rPr lang="en-US" sz="9600" b="1" spc="220" dirty="0">
                <a:solidFill>
                  <a:srgbClr val="0C6980"/>
                </a:solidFill>
                <a:ea typeface="字由点字典黑 75J Bold"/>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8"/>
          <p:cNvSpPr/>
          <p:nvPr/>
        </p:nvSpPr>
        <p:spPr>
          <a:xfrm>
            <a:off x="9601200" y="3103880"/>
            <a:ext cx="6899910" cy="3573780"/>
          </a:xfrm>
          <a:custGeom>
            <a:avLst/>
            <a:gdLst/>
            <a:ahLst/>
            <a:cxnLst/>
            <a:rect l="l" t="t" r="r" b="b"/>
            <a:pathLst>
              <a:path w="5877912" h="6376236">
                <a:moveTo>
                  <a:pt x="5573112" y="0"/>
                </a:moveTo>
                <a:lnTo>
                  <a:pt x="304800" y="0"/>
                </a:lnTo>
                <a:cubicBezTo>
                  <a:pt x="135890" y="0"/>
                  <a:pt x="0" y="135890"/>
                  <a:pt x="0" y="304800"/>
                </a:cubicBezTo>
                <a:lnTo>
                  <a:pt x="0" y="6071436"/>
                </a:lnTo>
                <a:cubicBezTo>
                  <a:pt x="0" y="6240346"/>
                  <a:pt x="135890" y="6376236"/>
                  <a:pt x="304800" y="6376236"/>
                </a:cubicBezTo>
                <a:lnTo>
                  <a:pt x="5573112" y="6376236"/>
                </a:lnTo>
                <a:cubicBezTo>
                  <a:pt x="5742022" y="6376236"/>
                  <a:pt x="5877912" y="6240346"/>
                  <a:pt x="5877912" y="6071436"/>
                </a:cubicBezTo>
                <a:lnTo>
                  <a:pt x="5877912" y="304800"/>
                </a:lnTo>
                <a:cubicBezTo>
                  <a:pt x="5877912" y="135890"/>
                  <a:pt x="5742022" y="0"/>
                  <a:pt x="5573112" y="0"/>
                </a:cubicBezTo>
                <a:close/>
              </a:path>
            </a:pathLst>
          </a:custGeom>
          <a:solidFill>
            <a:srgbClr val="F0F7F8"/>
          </a:solidFill>
        </p:spPr>
      </p:sp>
      <p:sp>
        <p:nvSpPr>
          <p:cNvPr id="2" name="TextBox 2"/>
          <p:cNvSpPr txBox="1"/>
          <p:nvPr/>
        </p:nvSpPr>
        <p:spPr>
          <a:xfrm>
            <a:off x="2572385" y="2444115"/>
            <a:ext cx="7692390" cy="5344795"/>
          </a:xfrm>
          <a:prstGeom prst="rect">
            <a:avLst/>
          </a:prstGeom>
        </p:spPr>
        <p:txBody>
          <a:bodyPr wrap="square" lIns="0" tIns="0" rIns="0" bIns="0" rtlCol="0" anchor="t">
            <a:spAutoFit/>
          </a:bodyPr>
          <a:lstStyle/>
          <a:p>
            <a:pPr algn="ctr">
              <a:lnSpc>
                <a:spcPts val="41680"/>
              </a:lnSpc>
            </a:pPr>
            <a:r>
              <a:rPr lang="en-US" sz="36500" b="1" spc="2413" dirty="0">
                <a:solidFill>
                  <a:srgbClr val="D8E6E5"/>
                </a:solidFill>
                <a:latin typeface="+mn-ea"/>
              </a:rPr>
              <a:t>01</a:t>
            </a:r>
          </a:p>
        </p:txBody>
      </p:sp>
      <p:grpSp>
        <p:nvGrpSpPr>
          <p:cNvPr id="7" name="组合 6"/>
          <p:cNvGrpSpPr/>
          <p:nvPr/>
        </p:nvGrpSpPr>
        <p:grpSpPr>
          <a:xfrm>
            <a:off x="1905000" y="5753100"/>
            <a:ext cx="7005954" cy="941070"/>
            <a:chOff x="5019" y="8913"/>
            <a:chExt cx="6251" cy="1482"/>
          </a:xfrm>
        </p:grpSpPr>
        <p:grpSp>
          <p:nvGrpSpPr>
            <p:cNvPr id="3" name="Group 3"/>
            <p:cNvGrpSpPr/>
            <p:nvPr/>
          </p:nvGrpSpPr>
          <p:grpSpPr>
            <a:xfrm>
              <a:off x="5019" y="8913"/>
              <a:ext cx="6251" cy="1482"/>
              <a:chOff x="0" y="0"/>
              <a:chExt cx="1106344" cy="336509"/>
            </a:xfrm>
          </p:grpSpPr>
          <p:sp>
            <p:nvSpPr>
              <p:cNvPr id="4" name="Freeform 4"/>
              <p:cNvSpPr/>
              <p:nvPr/>
            </p:nvSpPr>
            <p:spPr>
              <a:xfrm>
                <a:off x="0" y="0"/>
                <a:ext cx="1106344" cy="336509"/>
              </a:xfrm>
              <a:custGeom>
                <a:avLst/>
                <a:gdLst/>
                <a:ahLst/>
                <a:cxnLst/>
                <a:rect l="l" t="t" r="r" b="b"/>
                <a:pathLst>
                  <a:path w="1106344" h="336509">
                    <a:moveTo>
                      <a:pt x="0" y="0"/>
                    </a:moveTo>
                    <a:lnTo>
                      <a:pt x="1106344" y="0"/>
                    </a:lnTo>
                    <a:lnTo>
                      <a:pt x="1106344" y="336509"/>
                    </a:lnTo>
                    <a:lnTo>
                      <a:pt x="0" y="336509"/>
                    </a:lnTo>
                    <a:close/>
                  </a:path>
                </a:pathLst>
              </a:custGeom>
              <a:solidFill>
                <a:srgbClr val="70ADB2"/>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940"/>
                  </a:lnSpc>
                </a:pPr>
                <a:endParaRPr sz="1400"/>
              </a:p>
            </p:txBody>
          </p:sp>
        </p:grpSp>
        <p:sp>
          <p:nvSpPr>
            <p:cNvPr id="6" name="TextBox 6"/>
            <p:cNvSpPr txBox="1"/>
            <p:nvPr/>
          </p:nvSpPr>
          <p:spPr>
            <a:xfrm>
              <a:off x="5200" y="8976"/>
              <a:ext cx="5888" cy="1160"/>
            </a:xfrm>
            <a:prstGeom prst="rect">
              <a:avLst/>
            </a:prstGeom>
          </p:spPr>
          <p:txBody>
            <a:bodyPr lIns="0" tIns="0" rIns="0" bIns="0" rtlCol="0" anchor="t">
              <a:spAutoFit/>
            </a:bodyPr>
            <a:lstStyle/>
            <a:p>
              <a:pPr algn="ctr">
                <a:lnSpc>
                  <a:spcPts val="6440"/>
                </a:lnSpc>
              </a:pPr>
              <a:r>
                <a:rPr lang="zh-CN" altLang="en-US" sz="4000" b="1" dirty="0">
                  <a:solidFill>
                    <a:srgbClr val="FFFFFF"/>
                  </a:solidFill>
                  <a:ea typeface="字由点字典黑 55J" panose="00020600040101010101" charset="-122"/>
                </a:rPr>
                <a:t>项目背景、研究内容与目标</a:t>
              </a:r>
            </a:p>
          </p:txBody>
        </p:sp>
      </p:grpSp>
      <p:sp>
        <p:nvSpPr>
          <p:cNvPr id="9" name="TextBox 9"/>
          <p:cNvSpPr txBox="1"/>
          <p:nvPr/>
        </p:nvSpPr>
        <p:spPr>
          <a:xfrm>
            <a:off x="10134600" y="3390900"/>
            <a:ext cx="5985510" cy="2930739"/>
          </a:xfrm>
          <a:prstGeom prst="rect">
            <a:avLst/>
          </a:prstGeom>
        </p:spPr>
        <p:txBody>
          <a:bodyPr wrap="square" lIns="0" tIns="0" rIns="0" bIns="0" rtlCol="0" anchor="t">
            <a:spAutoFit/>
          </a:bodyPr>
          <a:lstStyle/>
          <a:p>
            <a:pPr algn="just">
              <a:lnSpc>
                <a:spcPts val="5855"/>
              </a:lnSpc>
            </a:pPr>
            <a:r>
              <a:rPr lang="zh-CN" altLang="en-US" sz="3200" dirty="0">
                <a:solidFill>
                  <a:srgbClr val="22232A"/>
                </a:solidFill>
                <a:ea typeface="字由点字典黑 45J" panose="00020600040101010101" charset="-122"/>
              </a:rPr>
              <a:t>项目的重要研究意义</a:t>
            </a:r>
            <a:endParaRPr lang="en-US" altLang="zh-CN" sz="3200" dirty="0">
              <a:solidFill>
                <a:srgbClr val="22232A"/>
              </a:solidFill>
              <a:ea typeface="字由点字典黑 45J" panose="00020600040101010101" charset="-122"/>
            </a:endParaRPr>
          </a:p>
          <a:p>
            <a:pPr algn="just">
              <a:lnSpc>
                <a:spcPts val="5855"/>
              </a:lnSpc>
            </a:pPr>
            <a:r>
              <a:rPr lang="zh-CN" altLang="en-US" sz="3200" dirty="0">
                <a:solidFill>
                  <a:srgbClr val="22232A"/>
                </a:solidFill>
                <a:ea typeface="字由点字典黑 45J" panose="00020600040101010101" charset="-122"/>
              </a:rPr>
              <a:t>项目的研究内容</a:t>
            </a:r>
            <a:endParaRPr lang="en-US" altLang="zh-CN" sz="3200" dirty="0">
              <a:solidFill>
                <a:srgbClr val="22232A"/>
              </a:solidFill>
              <a:ea typeface="字由点字典黑 45J" panose="00020600040101010101" charset="-122"/>
            </a:endParaRPr>
          </a:p>
          <a:p>
            <a:pPr algn="just">
              <a:lnSpc>
                <a:spcPts val="5855"/>
              </a:lnSpc>
            </a:pPr>
            <a:r>
              <a:rPr lang="zh-CN" altLang="en-US" sz="3200" dirty="0">
                <a:solidFill>
                  <a:srgbClr val="22232A"/>
                </a:solidFill>
                <a:ea typeface="字由点字典黑 45J" panose="00020600040101010101" charset="-122"/>
              </a:rPr>
              <a:t>项目的目标</a:t>
            </a:r>
            <a:endParaRPr lang="en-US" altLang="zh-CN" sz="3200" dirty="0">
              <a:solidFill>
                <a:srgbClr val="22232A"/>
              </a:solidFill>
              <a:ea typeface="字由点字典黑 45J" panose="00020600040101010101" charset="-122"/>
            </a:endParaRPr>
          </a:p>
          <a:p>
            <a:pPr algn="just">
              <a:lnSpc>
                <a:spcPts val="5855"/>
              </a:lnSpc>
            </a:pPr>
            <a:r>
              <a:rPr lang="zh-CN" altLang="en-US" sz="3200" dirty="0">
                <a:solidFill>
                  <a:srgbClr val="22232A"/>
                </a:solidFill>
                <a:ea typeface="字由点字典黑 45J" panose="00020600040101010101" charset="-122"/>
              </a:rPr>
              <a:t>项目的条件保障</a:t>
            </a:r>
            <a:endParaRPr lang="en-US" altLang="zh-CN" sz="3200" dirty="0">
              <a:solidFill>
                <a:srgbClr val="22232A"/>
              </a:solidFill>
              <a:ea typeface="字由点字典黑 45J" panose="00020600040101010101"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600067" y="1275916"/>
            <a:ext cx="6106576" cy="7705366"/>
            <a:chOff x="0" y="0"/>
            <a:chExt cx="8142102" cy="10273821"/>
          </a:xfrm>
        </p:grpSpPr>
        <p:grpSp>
          <p:nvGrpSpPr>
            <p:cNvPr id="5" name="Group 5"/>
            <p:cNvGrpSpPr/>
            <p:nvPr/>
          </p:nvGrpSpPr>
          <p:grpSpPr>
            <a:xfrm>
              <a:off x="0" y="0"/>
              <a:ext cx="4015114" cy="7445684"/>
              <a:chOff x="0" y="0"/>
              <a:chExt cx="2898574" cy="5375157"/>
            </a:xfrm>
          </p:grpSpPr>
          <p:sp>
            <p:nvSpPr>
              <p:cNvPr id="6" name="Freeform 6"/>
              <p:cNvSpPr/>
              <p:nvPr/>
            </p:nvSpPr>
            <p:spPr>
              <a:xfrm>
                <a:off x="0" y="0"/>
                <a:ext cx="2898574" cy="5375157"/>
              </a:xfrm>
              <a:custGeom>
                <a:avLst/>
                <a:gdLst/>
                <a:ahLst/>
                <a:cxnLst/>
                <a:rect l="l" t="t" r="r" b="b"/>
                <a:pathLst>
                  <a:path w="2898574" h="5375157">
                    <a:moveTo>
                      <a:pt x="2593774" y="0"/>
                    </a:moveTo>
                    <a:lnTo>
                      <a:pt x="304800" y="0"/>
                    </a:lnTo>
                    <a:cubicBezTo>
                      <a:pt x="135890" y="0"/>
                      <a:pt x="0" y="135890"/>
                      <a:pt x="0" y="304800"/>
                    </a:cubicBezTo>
                    <a:lnTo>
                      <a:pt x="0" y="5070357"/>
                    </a:lnTo>
                    <a:cubicBezTo>
                      <a:pt x="0" y="5239267"/>
                      <a:pt x="135890" y="5375157"/>
                      <a:pt x="304800" y="5375157"/>
                    </a:cubicBezTo>
                    <a:lnTo>
                      <a:pt x="2593774" y="5375157"/>
                    </a:lnTo>
                    <a:cubicBezTo>
                      <a:pt x="2762684" y="5375157"/>
                      <a:pt x="2898574" y="5239267"/>
                      <a:pt x="2898574" y="5070357"/>
                    </a:cubicBezTo>
                    <a:lnTo>
                      <a:pt x="2898574" y="304800"/>
                    </a:lnTo>
                    <a:cubicBezTo>
                      <a:pt x="2898574" y="135890"/>
                      <a:pt x="2762684" y="0"/>
                      <a:pt x="2593774" y="0"/>
                    </a:cubicBezTo>
                    <a:close/>
                  </a:path>
                </a:pathLst>
              </a:custGeom>
              <a:solidFill>
                <a:srgbClr val="0C6980"/>
              </a:solidFill>
            </p:spPr>
          </p:sp>
        </p:grpSp>
        <p:grpSp>
          <p:nvGrpSpPr>
            <p:cNvPr id="7" name="Group 7"/>
            <p:cNvGrpSpPr/>
            <p:nvPr/>
          </p:nvGrpSpPr>
          <p:grpSpPr>
            <a:xfrm>
              <a:off x="0" y="854451"/>
              <a:ext cx="8142102" cy="8832382"/>
              <a:chOff x="0" y="0"/>
              <a:chExt cx="5877912" cy="6376236"/>
            </a:xfrm>
          </p:grpSpPr>
          <p:sp>
            <p:nvSpPr>
              <p:cNvPr id="8" name="Freeform 8"/>
              <p:cNvSpPr/>
              <p:nvPr/>
            </p:nvSpPr>
            <p:spPr>
              <a:xfrm>
                <a:off x="0" y="0"/>
                <a:ext cx="5877912" cy="6376236"/>
              </a:xfrm>
              <a:custGeom>
                <a:avLst/>
                <a:gdLst/>
                <a:ahLst/>
                <a:cxnLst/>
                <a:rect l="l" t="t" r="r" b="b"/>
                <a:pathLst>
                  <a:path w="5877912" h="6376236">
                    <a:moveTo>
                      <a:pt x="5573112" y="0"/>
                    </a:moveTo>
                    <a:lnTo>
                      <a:pt x="304800" y="0"/>
                    </a:lnTo>
                    <a:cubicBezTo>
                      <a:pt x="135890" y="0"/>
                      <a:pt x="0" y="135890"/>
                      <a:pt x="0" y="304800"/>
                    </a:cubicBezTo>
                    <a:lnTo>
                      <a:pt x="0" y="6071436"/>
                    </a:lnTo>
                    <a:cubicBezTo>
                      <a:pt x="0" y="6240346"/>
                      <a:pt x="135890" y="6376236"/>
                      <a:pt x="304800" y="6376236"/>
                    </a:cubicBezTo>
                    <a:lnTo>
                      <a:pt x="5573112" y="6376236"/>
                    </a:lnTo>
                    <a:cubicBezTo>
                      <a:pt x="5742022" y="6376236"/>
                      <a:pt x="5877912" y="6240346"/>
                      <a:pt x="5877912" y="6071436"/>
                    </a:cubicBezTo>
                    <a:lnTo>
                      <a:pt x="5877912" y="304800"/>
                    </a:lnTo>
                    <a:cubicBezTo>
                      <a:pt x="5877912" y="135890"/>
                      <a:pt x="5742022" y="0"/>
                      <a:pt x="5573112" y="0"/>
                    </a:cubicBezTo>
                    <a:close/>
                  </a:path>
                </a:pathLst>
              </a:custGeom>
              <a:solidFill>
                <a:srgbClr val="F0F7F8"/>
              </a:solidFill>
            </p:spPr>
          </p:sp>
        </p:grpSp>
        <p:sp>
          <p:nvSpPr>
            <p:cNvPr id="9" name="TextBox 9"/>
            <p:cNvSpPr txBox="1"/>
            <p:nvPr/>
          </p:nvSpPr>
          <p:spPr>
            <a:xfrm>
              <a:off x="267173" y="84779"/>
              <a:ext cx="3480768" cy="609141"/>
            </a:xfrm>
            <a:prstGeom prst="rect">
              <a:avLst/>
            </a:prstGeom>
          </p:spPr>
          <p:txBody>
            <a:bodyPr lIns="0" tIns="0" rIns="0" bIns="0" rtlCol="0" anchor="t">
              <a:spAutoFit/>
            </a:bodyPr>
            <a:lstStyle/>
            <a:p>
              <a:pPr algn="ctr">
                <a:lnSpc>
                  <a:spcPts val="3920"/>
                </a:lnSpc>
              </a:pPr>
              <a:r>
                <a:rPr lang="zh-CN" altLang="en-US" sz="2800" dirty="0">
                  <a:solidFill>
                    <a:srgbClr val="FFFFFF"/>
                  </a:solidFill>
                  <a:ea typeface="字由点字典黑 55J" panose="00020600040101010101" charset="-122"/>
                </a:rPr>
                <a:t>深度学习领域</a:t>
              </a:r>
            </a:p>
          </p:txBody>
        </p:sp>
        <p:sp>
          <p:nvSpPr>
            <p:cNvPr id="10" name="TextBox 10"/>
            <p:cNvSpPr txBox="1"/>
            <p:nvPr/>
          </p:nvSpPr>
          <p:spPr>
            <a:xfrm>
              <a:off x="490749" y="1101053"/>
              <a:ext cx="7160602" cy="9172768"/>
            </a:xfrm>
            <a:prstGeom prst="rect">
              <a:avLst/>
            </a:prstGeom>
          </p:spPr>
          <p:txBody>
            <a:bodyPr lIns="0" tIns="0" rIns="0" bIns="0" rtlCol="0" anchor="t">
              <a:spAutoFit/>
            </a:bodyPr>
            <a:lstStyle/>
            <a:p>
              <a:pPr algn="just">
                <a:lnSpc>
                  <a:spcPts val="3600"/>
                </a:lnSpc>
              </a:pPr>
              <a:r>
                <a:rPr lang="zh-CN" altLang="en-US" sz="2400" dirty="0">
                  <a:solidFill>
                    <a:srgbClr val="22232A"/>
                  </a:solidFill>
                  <a:ea typeface="字由点字典黑 45J" panose="00020600040101010101" charset="-122"/>
                  <a:sym typeface="+mn-ea"/>
                </a:rPr>
                <a:t>       姿态估计是一个棘手的计算机视觉问题。动物有高度多样化的身体结构，而不同的实验目标往往有极其不同的研究需求，对所有动物建立一个高鲁棒性的通用网络是具有挑战性的。此外，现有的姿态估计工具，如</a:t>
              </a:r>
              <a:r>
                <a:rPr lang="en-US" altLang="zh-CN" sz="2400" dirty="0" err="1">
                  <a:solidFill>
                    <a:srgbClr val="22232A"/>
                  </a:solidFill>
                  <a:ea typeface="字由点字典黑 45J" panose="00020600040101010101" charset="-122"/>
                  <a:sym typeface="+mn-ea"/>
                </a:rPr>
                <a:t>DeepLabCut</a:t>
              </a:r>
              <a:r>
                <a:rPr lang="zh-CN" altLang="en-US" sz="2400" dirty="0">
                  <a:solidFill>
                    <a:srgbClr val="22232A"/>
                  </a:solidFill>
                  <a:ea typeface="字由点字典黑 45J" panose="00020600040101010101" charset="-122"/>
                  <a:sym typeface="+mn-ea"/>
                </a:rPr>
                <a:t>、</a:t>
              </a:r>
              <a:r>
                <a:rPr lang="en-US" altLang="zh-CN" sz="2400" dirty="0">
                  <a:solidFill>
                    <a:srgbClr val="22232A"/>
                  </a:solidFill>
                  <a:ea typeface="字由点字典黑 45J" panose="00020600040101010101" charset="-122"/>
                  <a:sym typeface="+mn-ea"/>
                </a:rPr>
                <a:t>SLEAP</a:t>
              </a:r>
              <a:r>
                <a:rPr lang="zh-CN" altLang="en-US" sz="2400" dirty="0">
                  <a:solidFill>
                    <a:srgbClr val="22232A"/>
                  </a:solidFill>
                  <a:ea typeface="字由点字典黑 45J" panose="00020600040101010101" charset="-122"/>
                  <a:sym typeface="+mn-ea"/>
                </a:rPr>
                <a:t>等，在实验室条件下对身体结构简单的动物，如蚂蚁、大鼠等有较好的鲁棒性，但在野生环境下尚没有具体的实验结果。对于本项目的研究对象鸟类，也没有现有的合适的高性能的深度学习网络研究工具。因此，在深度学习领域对野生环境下鸟类的姿态分析亟待有效方法。</a:t>
              </a:r>
              <a:endParaRPr lang="en-US" sz="2400" dirty="0">
                <a:solidFill>
                  <a:srgbClr val="22232A"/>
                </a:solidFill>
                <a:ea typeface="字由点字典黑 45J" panose="00020600040101010101" charset="-122"/>
              </a:endParaRPr>
            </a:p>
            <a:p>
              <a:pPr algn="just">
                <a:lnSpc>
                  <a:spcPts val="3600"/>
                </a:lnSpc>
              </a:pPr>
              <a:endParaRPr lang="en-US" sz="2400" dirty="0">
                <a:solidFill>
                  <a:srgbClr val="22232A"/>
                </a:solidFill>
                <a:ea typeface="字由点字典黑 45J" panose="00020600040101010101" charset="-122"/>
              </a:endParaRPr>
            </a:p>
          </p:txBody>
        </p:sp>
      </p:grpSp>
      <p:grpSp>
        <p:nvGrpSpPr>
          <p:cNvPr id="11" name="Group 11"/>
          <p:cNvGrpSpPr/>
          <p:nvPr/>
        </p:nvGrpSpPr>
        <p:grpSpPr>
          <a:xfrm>
            <a:off x="8687083" y="1275916"/>
            <a:ext cx="6106576" cy="7767005"/>
            <a:chOff x="0" y="0"/>
            <a:chExt cx="8142102" cy="10356008"/>
          </a:xfrm>
        </p:grpSpPr>
        <p:grpSp>
          <p:nvGrpSpPr>
            <p:cNvPr id="12" name="Group 12"/>
            <p:cNvGrpSpPr/>
            <p:nvPr/>
          </p:nvGrpSpPr>
          <p:grpSpPr>
            <a:xfrm>
              <a:off x="0" y="0"/>
              <a:ext cx="4015114" cy="7445684"/>
              <a:chOff x="0" y="0"/>
              <a:chExt cx="2898574" cy="5375157"/>
            </a:xfrm>
          </p:grpSpPr>
          <p:sp>
            <p:nvSpPr>
              <p:cNvPr id="13" name="Freeform 13"/>
              <p:cNvSpPr/>
              <p:nvPr/>
            </p:nvSpPr>
            <p:spPr>
              <a:xfrm>
                <a:off x="0" y="0"/>
                <a:ext cx="2898574" cy="5375157"/>
              </a:xfrm>
              <a:custGeom>
                <a:avLst/>
                <a:gdLst/>
                <a:ahLst/>
                <a:cxnLst/>
                <a:rect l="l" t="t" r="r" b="b"/>
                <a:pathLst>
                  <a:path w="2898574" h="5375157">
                    <a:moveTo>
                      <a:pt x="2593774" y="0"/>
                    </a:moveTo>
                    <a:lnTo>
                      <a:pt x="304800" y="0"/>
                    </a:lnTo>
                    <a:cubicBezTo>
                      <a:pt x="135890" y="0"/>
                      <a:pt x="0" y="135890"/>
                      <a:pt x="0" y="304800"/>
                    </a:cubicBezTo>
                    <a:lnTo>
                      <a:pt x="0" y="5070357"/>
                    </a:lnTo>
                    <a:cubicBezTo>
                      <a:pt x="0" y="5239267"/>
                      <a:pt x="135890" y="5375157"/>
                      <a:pt x="304800" y="5375157"/>
                    </a:cubicBezTo>
                    <a:lnTo>
                      <a:pt x="2593774" y="5375157"/>
                    </a:lnTo>
                    <a:cubicBezTo>
                      <a:pt x="2762684" y="5375157"/>
                      <a:pt x="2898574" y="5239267"/>
                      <a:pt x="2898574" y="5070357"/>
                    </a:cubicBezTo>
                    <a:lnTo>
                      <a:pt x="2898574" y="304800"/>
                    </a:lnTo>
                    <a:cubicBezTo>
                      <a:pt x="2898574" y="135890"/>
                      <a:pt x="2762684" y="0"/>
                      <a:pt x="2593774" y="0"/>
                    </a:cubicBezTo>
                    <a:close/>
                  </a:path>
                </a:pathLst>
              </a:custGeom>
              <a:solidFill>
                <a:srgbClr val="70ADB2"/>
              </a:solidFill>
            </p:spPr>
          </p:sp>
        </p:grpSp>
        <p:grpSp>
          <p:nvGrpSpPr>
            <p:cNvPr id="14" name="Group 14"/>
            <p:cNvGrpSpPr/>
            <p:nvPr/>
          </p:nvGrpSpPr>
          <p:grpSpPr>
            <a:xfrm>
              <a:off x="0" y="854451"/>
              <a:ext cx="8142102" cy="8832382"/>
              <a:chOff x="0" y="0"/>
              <a:chExt cx="5877912" cy="6376236"/>
            </a:xfrm>
          </p:grpSpPr>
          <p:sp>
            <p:nvSpPr>
              <p:cNvPr id="15" name="Freeform 15"/>
              <p:cNvSpPr/>
              <p:nvPr/>
            </p:nvSpPr>
            <p:spPr>
              <a:xfrm>
                <a:off x="0" y="0"/>
                <a:ext cx="5877912" cy="6376236"/>
              </a:xfrm>
              <a:custGeom>
                <a:avLst/>
                <a:gdLst/>
                <a:ahLst/>
                <a:cxnLst/>
                <a:rect l="l" t="t" r="r" b="b"/>
                <a:pathLst>
                  <a:path w="5877912" h="6376236">
                    <a:moveTo>
                      <a:pt x="5573112" y="0"/>
                    </a:moveTo>
                    <a:lnTo>
                      <a:pt x="304800" y="0"/>
                    </a:lnTo>
                    <a:cubicBezTo>
                      <a:pt x="135890" y="0"/>
                      <a:pt x="0" y="135890"/>
                      <a:pt x="0" y="304800"/>
                    </a:cubicBezTo>
                    <a:lnTo>
                      <a:pt x="0" y="6071436"/>
                    </a:lnTo>
                    <a:cubicBezTo>
                      <a:pt x="0" y="6240346"/>
                      <a:pt x="135890" y="6376236"/>
                      <a:pt x="304800" y="6376236"/>
                    </a:cubicBezTo>
                    <a:lnTo>
                      <a:pt x="5573112" y="6376236"/>
                    </a:lnTo>
                    <a:cubicBezTo>
                      <a:pt x="5742022" y="6376236"/>
                      <a:pt x="5877912" y="6240346"/>
                      <a:pt x="5877912" y="6071436"/>
                    </a:cubicBezTo>
                    <a:lnTo>
                      <a:pt x="5877912" y="304800"/>
                    </a:lnTo>
                    <a:cubicBezTo>
                      <a:pt x="5877912" y="135890"/>
                      <a:pt x="5742022" y="0"/>
                      <a:pt x="5573112" y="0"/>
                    </a:cubicBezTo>
                    <a:close/>
                  </a:path>
                </a:pathLst>
              </a:custGeom>
              <a:solidFill>
                <a:srgbClr val="F0F7F8"/>
              </a:solidFill>
            </p:spPr>
          </p:sp>
        </p:grpSp>
        <p:sp>
          <p:nvSpPr>
            <p:cNvPr id="16" name="TextBox 16"/>
            <p:cNvSpPr txBox="1"/>
            <p:nvPr/>
          </p:nvSpPr>
          <p:spPr>
            <a:xfrm>
              <a:off x="267173" y="84779"/>
              <a:ext cx="3480768" cy="613159"/>
            </a:xfrm>
            <a:prstGeom prst="rect">
              <a:avLst/>
            </a:prstGeom>
          </p:spPr>
          <p:txBody>
            <a:bodyPr lIns="0" tIns="0" rIns="0" bIns="0" rtlCol="0" anchor="t">
              <a:spAutoFit/>
            </a:bodyPr>
            <a:lstStyle/>
            <a:p>
              <a:pPr algn="ctr">
                <a:lnSpc>
                  <a:spcPts val="3920"/>
                </a:lnSpc>
              </a:pPr>
              <a:r>
                <a:rPr lang="zh-CN" altLang="en-US" sz="2800" dirty="0">
                  <a:solidFill>
                    <a:srgbClr val="FFFFFF"/>
                  </a:solidFill>
                  <a:ea typeface="字由点字典黑 55J" panose="00020600040101010101" charset="-122"/>
                </a:rPr>
                <a:t>生态学领域</a:t>
              </a:r>
            </a:p>
          </p:txBody>
        </p:sp>
        <p:sp>
          <p:nvSpPr>
            <p:cNvPr id="17" name="TextBox 17"/>
            <p:cNvSpPr txBox="1"/>
            <p:nvPr/>
          </p:nvSpPr>
          <p:spPr>
            <a:xfrm>
              <a:off x="490749" y="1183239"/>
              <a:ext cx="7160602" cy="9172769"/>
            </a:xfrm>
            <a:prstGeom prst="rect">
              <a:avLst/>
            </a:prstGeom>
          </p:spPr>
          <p:txBody>
            <a:bodyPr lIns="0" tIns="0" rIns="0" bIns="0" rtlCol="0" anchor="t">
              <a:spAutoFit/>
            </a:bodyPr>
            <a:lstStyle/>
            <a:p>
              <a:pPr algn="just">
                <a:lnSpc>
                  <a:spcPts val="3600"/>
                </a:lnSpc>
              </a:pPr>
              <a:r>
                <a:rPr lang="zh-CN" altLang="en-US" sz="2400" dirty="0">
                  <a:solidFill>
                    <a:srgbClr val="22232A"/>
                  </a:solidFill>
                  <a:ea typeface="字由点字典黑 45J" panose="00020600040101010101" charset="-122"/>
                  <a:sym typeface="+mn-ea"/>
                </a:rPr>
                <a:t>        白尾海雕是鹰形目的大型猛禽，属于国家一级保护物种。白尾海雕位于食物链顶端，在维持一个健康而平衡的生态系统中发挥着至关重要的作用。然而，尽管白尾海雕数量基本处于“濒危”线，然而仅有零星的白尾海雕的报道，在白尾海雕的种群数量、动态、遗传、生理、行为等方面研究基本是空白。在东北虎豹国家公园内，观测研究站采集到了大量白尾海雕等濒危野生鸟类种群视频，这为该物种的保护生态学研究提供了绝佳的窗口机会。对白尾海雕的保护研究迫在眉睫。</a:t>
              </a:r>
              <a:endParaRPr lang="en-US" sz="2400" dirty="0">
                <a:solidFill>
                  <a:srgbClr val="22232A"/>
                </a:solidFill>
                <a:ea typeface="字由点字典黑 45J" panose="00020600040101010101" charset="-122"/>
              </a:endParaRPr>
            </a:p>
            <a:p>
              <a:pPr algn="just">
                <a:lnSpc>
                  <a:spcPts val="3600"/>
                </a:lnSpc>
              </a:pPr>
              <a:endParaRPr lang="en-US" sz="2400" dirty="0">
                <a:solidFill>
                  <a:srgbClr val="22232A"/>
                </a:solidFill>
                <a:ea typeface="字由点字典黑 45J" panose="00020600040101010101" charset="-122"/>
              </a:endParaRPr>
            </a:p>
            <a:p>
              <a:pPr algn="just">
                <a:lnSpc>
                  <a:spcPts val="3600"/>
                </a:lnSpc>
              </a:pPr>
              <a:endParaRPr lang="en-US" sz="2400" dirty="0">
                <a:solidFill>
                  <a:srgbClr val="22232A"/>
                </a:solidFill>
                <a:ea typeface="字由点字典黑 45J" panose="00020600040101010101" charset="-122"/>
              </a:endParaRPr>
            </a:p>
          </p:txBody>
        </p:sp>
      </p:grpSp>
    </p:spTree>
    <p:extLst>
      <p:ext uri="{BB962C8B-B14F-4D97-AF65-F5344CB8AC3E}">
        <p14:creationId xmlns:p14="http://schemas.microsoft.com/office/powerpoint/2010/main" val="3667988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B6F372B2-1BE9-9F90-DEB6-0C82E307E10A}"/>
              </a:ext>
            </a:extLst>
          </p:cNvPr>
          <p:cNvPicPr>
            <a:picLocks noChangeAspect="1"/>
          </p:cNvPicPr>
          <p:nvPr/>
        </p:nvPicPr>
        <p:blipFill>
          <a:blip r:embed="rId2"/>
          <a:stretch>
            <a:fillRect/>
          </a:stretch>
        </p:blipFill>
        <p:spPr>
          <a:xfrm>
            <a:off x="9601200" y="342900"/>
            <a:ext cx="8263468" cy="4648200"/>
          </a:xfrm>
          <a:prstGeom prst="rect">
            <a:avLst/>
          </a:prstGeom>
        </p:spPr>
      </p:pic>
      <p:pic>
        <p:nvPicPr>
          <p:cNvPr id="23" name="图片 22">
            <a:extLst>
              <a:ext uri="{FF2B5EF4-FFF2-40B4-BE49-F238E27FC236}">
                <a16:creationId xmlns:a16="http://schemas.microsoft.com/office/drawing/2014/main" id="{341B1DAE-09B5-E1BA-F152-163538D3533A}"/>
              </a:ext>
            </a:extLst>
          </p:cNvPr>
          <p:cNvPicPr>
            <a:picLocks noChangeAspect="1"/>
          </p:cNvPicPr>
          <p:nvPr/>
        </p:nvPicPr>
        <p:blipFill>
          <a:blip r:embed="rId3"/>
          <a:stretch>
            <a:fillRect/>
          </a:stretch>
        </p:blipFill>
        <p:spPr>
          <a:xfrm>
            <a:off x="838200" y="2476500"/>
            <a:ext cx="7696834" cy="4329469"/>
          </a:xfrm>
          <a:prstGeom prst="rect">
            <a:avLst/>
          </a:prstGeom>
        </p:spPr>
      </p:pic>
      <p:pic>
        <p:nvPicPr>
          <p:cNvPr id="25" name="图片 24">
            <a:extLst>
              <a:ext uri="{FF2B5EF4-FFF2-40B4-BE49-F238E27FC236}">
                <a16:creationId xmlns:a16="http://schemas.microsoft.com/office/drawing/2014/main" id="{4BFB1B18-4A09-54C0-BED5-BD805CE20CB9}"/>
              </a:ext>
            </a:extLst>
          </p:cNvPr>
          <p:cNvPicPr>
            <a:picLocks noChangeAspect="1"/>
          </p:cNvPicPr>
          <p:nvPr/>
        </p:nvPicPr>
        <p:blipFill>
          <a:blip r:embed="rId4"/>
          <a:stretch>
            <a:fillRect/>
          </a:stretch>
        </p:blipFill>
        <p:spPr>
          <a:xfrm>
            <a:off x="9067798" y="5488849"/>
            <a:ext cx="7696835" cy="4329469"/>
          </a:xfrm>
          <a:prstGeom prst="rect">
            <a:avLst/>
          </a:prstGeom>
        </p:spPr>
      </p:pic>
      <p:grpSp>
        <p:nvGrpSpPr>
          <p:cNvPr id="27" name="Group 2">
            <a:extLst>
              <a:ext uri="{FF2B5EF4-FFF2-40B4-BE49-F238E27FC236}">
                <a16:creationId xmlns:a16="http://schemas.microsoft.com/office/drawing/2014/main" id="{390DFB8C-C1A2-4FB2-E4A2-FD7BC9CD888C}"/>
              </a:ext>
            </a:extLst>
          </p:cNvPr>
          <p:cNvGrpSpPr/>
          <p:nvPr/>
        </p:nvGrpSpPr>
        <p:grpSpPr>
          <a:xfrm>
            <a:off x="-486527" y="342900"/>
            <a:ext cx="6727825" cy="1146175"/>
            <a:chOff x="0" y="0"/>
            <a:chExt cx="1760215" cy="406400"/>
          </a:xfrm>
        </p:grpSpPr>
        <p:sp>
          <p:nvSpPr>
            <p:cNvPr id="28" name="Freeform 3">
              <a:extLst>
                <a:ext uri="{FF2B5EF4-FFF2-40B4-BE49-F238E27FC236}">
                  <a16:creationId xmlns:a16="http://schemas.microsoft.com/office/drawing/2014/main" id="{8BBD34A6-BE20-2B17-937C-D0A619E4823C}"/>
                </a:ext>
              </a:extLst>
            </p:cNvPr>
            <p:cNvSpPr/>
            <p:nvPr/>
          </p:nvSpPr>
          <p:spPr>
            <a:xfrm>
              <a:off x="203200" y="-326"/>
              <a:ext cx="1353815" cy="407051"/>
            </a:xfrm>
            <a:custGeom>
              <a:avLst/>
              <a:gdLst/>
              <a:ahLst/>
              <a:cxnLst/>
              <a:rect l="l" t="t" r="r" b="b"/>
              <a:pathLst>
                <a:path w="1353815" h="407051">
                  <a:moveTo>
                    <a:pt x="1353815" y="326"/>
                  </a:moveTo>
                  <a:cubicBezTo>
                    <a:pt x="1281002" y="0"/>
                    <a:pt x="1213581" y="38659"/>
                    <a:pt x="1177080" y="101663"/>
                  </a:cubicBezTo>
                  <a:cubicBezTo>
                    <a:pt x="1140579" y="164667"/>
                    <a:pt x="1140579" y="242385"/>
                    <a:pt x="1177080" y="305389"/>
                  </a:cubicBezTo>
                  <a:cubicBezTo>
                    <a:pt x="1213581" y="368393"/>
                    <a:pt x="1281002" y="407052"/>
                    <a:pt x="1353815"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70ADB2"/>
            </a:solidFill>
          </p:spPr>
          <p:txBody>
            <a:bodyPr/>
            <a:lstStyle/>
            <a:p>
              <a:endParaRPr lang="zh-CN" altLang="en-US" dirty="0"/>
            </a:p>
          </p:txBody>
        </p:sp>
        <p:sp>
          <p:nvSpPr>
            <p:cNvPr id="29" name="TextBox 4">
              <a:extLst>
                <a:ext uri="{FF2B5EF4-FFF2-40B4-BE49-F238E27FC236}">
                  <a16:creationId xmlns:a16="http://schemas.microsoft.com/office/drawing/2014/main" id="{B39AF742-F294-7FD0-67FA-7CEE73D6BA8E}"/>
                </a:ext>
              </a:extLst>
            </p:cNvPr>
            <p:cNvSpPr txBox="1"/>
            <p:nvPr/>
          </p:nvSpPr>
          <p:spPr>
            <a:xfrm>
              <a:off x="0" y="-47625"/>
              <a:ext cx="812800" cy="454025"/>
            </a:xfrm>
            <a:prstGeom prst="rect">
              <a:avLst/>
            </a:prstGeom>
          </p:spPr>
          <p:txBody>
            <a:bodyPr lIns="50800" tIns="50800" rIns="50800" bIns="50800" rtlCol="0" anchor="ctr"/>
            <a:lstStyle/>
            <a:p>
              <a:pPr marL="0" marR="0" lvl="0" indent="0" algn="ctr" defTabSz="914400" rtl="0" eaLnBrk="1" fontAlgn="auto" latinLnBrk="0" hangingPunct="1">
                <a:lnSpc>
                  <a:spcPts val="29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grpSp>
      <p:sp>
        <p:nvSpPr>
          <p:cNvPr id="30" name="TextBox 5">
            <a:extLst>
              <a:ext uri="{FF2B5EF4-FFF2-40B4-BE49-F238E27FC236}">
                <a16:creationId xmlns:a16="http://schemas.microsoft.com/office/drawing/2014/main" id="{50893BF7-E856-C473-C324-D78CE36949AF}"/>
              </a:ext>
            </a:extLst>
          </p:cNvPr>
          <p:cNvSpPr txBox="1"/>
          <p:nvPr/>
        </p:nvSpPr>
        <p:spPr>
          <a:xfrm>
            <a:off x="1432939" y="522538"/>
            <a:ext cx="3106652" cy="644664"/>
          </a:xfrm>
          <a:prstGeom prst="rect">
            <a:avLst/>
          </a:prstGeom>
        </p:spPr>
        <p:txBody>
          <a:bodyPr wrap="square" lIns="0" tIns="0" rIns="0" bIns="0" rtlCol="0" anchor="t">
            <a:spAutoFit/>
          </a:bodyPr>
          <a:lstStyle/>
          <a:p>
            <a:pPr marL="0" marR="0" lvl="0" indent="0" algn="l" defTabSz="914400" rtl="0" eaLnBrk="1" fontAlgn="auto" latinLnBrk="0" hangingPunct="1">
              <a:lnSpc>
                <a:spcPts val="5460"/>
              </a:lnSpc>
              <a:spcBef>
                <a:spcPts val="0"/>
              </a:spcBef>
              <a:spcAft>
                <a:spcPts val="0"/>
              </a:spcAft>
              <a:buClrTx/>
              <a:buSzTx/>
              <a:buFontTx/>
              <a:buNone/>
              <a:tabLst/>
              <a:defRPr/>
            </a:pPr>
            <a:r>
              <a:rPr kumimoji="0" lang="zh-CN" altLang="en-US" sz="3900" b="0" i="0" u="none" strike="noStrike" kern="1200" cap="none" spc="0" normalizeH="0" baseline="0" noProof="0" dirty="0">
                <a:ln>
                  <a:noFill/>
                </a:ln>
                <a:solidFill>
                  <a:srgbClr val="FFFFFF"/>
                </a:solidFill>
                <a:effectLst/>
                <a:uLnTx/>
                <a:uFillTx/>
                <a:latin typeface="华文细黑" panose="02010600040101010101" charset="-122"/>
                <a:ea typeface="华文细黑" panose="02010600040101010101" charset="-122"/>
                <a:cs typeface="华文细黑" panose="02010600040101010101" charset="-122"/>
              </a:rPr>
              <a:t>视频数据截图</a:t>
            </a:r>
          </a:p>
        </p:txBody>
      </p:sp>
    </p:spTree>
    <p:extLst>
      <p:ext uri="{BB962C8B-B14F-4D97-AF65-F5344CB8AC3E}">
        <p14:creationId xmlns:p14="http://schemas.microsoft.com/office/powerpoint/2010/main" val="3002959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8"/>
          <p:cNvSpPr/>
          <p:nvPr/>
        </p:nvSpPr>
        <p:spPr>
          <a:xfrm>
            <a:off x="11270638" y="4528638"/>
            <a:ext cx="7622168" cy="938530"/>
          </a:xfrm>
          <a:custGeom>
            <a:avLst/>
            <a:gdLst/>
            <a:ahLst/>
            <a:cxnLst/>
            <a:rect l="l" t="t" r="r" b="b"/>
            <a:pathLst>
              <a:path w="1176981" h="407051">
                <a:moveTo>
                  <a:pt x="1176981" y="326"/>
                </a:moveTo>
                <a:cubicBezTo>
                  <a:pt x="1104168" y="0"/>
                  <a:pt x="1036747" y="38659"/>
                  <a:pt x="1000246" y="101663"/>
                </a:cubicBezTo>
                <a:cubicBezTo>
                  <a:pt x="963745" y="164667"/>
                  <a:pt x="963745" y="242385"/>
                  <a:pt x="1000246" y="305389"/>
                </a:cubicBezTo>
                <a:cubicBezTo>
                  <a:pt x="1036747" y="368393"/>
                  <a:pt x="1104168" y="407052"/>
                  <a:pt x="1176981"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0F7F8"/>
          </a:solidFill>
        </p:spPr>
      </p:sp>
      <p:sp>
        <p:nvSpPr>
          <p:cNvPr id="40" name="Freeform 8"/>
          <p:cNvSpPr/>
          <p:nvPr/>
        </p:nvSpPr>
        <p:spPr>
          <a:xfrm>
            <a:off x="5456147" y="4547313"/>
            <a:ext cx="6109377" cy="938530"/>
          </a:xfrm>
          <a:custGeom>
            <a:avLst/>
            <a:gdLst/>
            <a:ahLst/>
            <a:cxnLst/>
            <a:rect l="l" t="t" r="r" b="b"/>
            <a:pathLst>
              <a:path w="1176981" h="407051">
                <a:moveTo>
                  <a:pt x="1176981" y="326"/>
                </a:moveTo>
                <a:cubicBezTo>
                  <a:pt x="1104168" y="0"/>
                  <a:pt x="1036747" y="38659"/>
                  <a:pt x="1000246" y="101663"/>
                </a:cubicBezTo>
                <a:cubicBezTo>
                  <a:pt x="963745" y="164667"/>
                  <a:pt x="963745" y="242385"/>
                  <a:pt x="1000246" y="305389"/>
                </a:cubicBezTo>
                <a:cubicBezTo>
                  <a:pt x="1036747" y="368393"/>
                  <a:pt x="1104168" y="407052"/>
                  <a:pt x="1176981"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0F7F8"/>
          </a:solidFill>
        </p:spPr>
      </p:sp>
      <p:grpSp>
        <p:nvGrpSpPr>
          <p:cNvPr id="6" name="Group 6"/>
          <p:cNvGrpSpPr/>
          <p:nvPr/>
        </p:nvGrpSpPr>
        <p:grpSpPr>
          <a:xfrm>
            <a:off x="563128" y="739460"/>
            <a:ext cx="17191668" cy="2977942"/>
            <a:chOff x="117094" y="-146367"/>
            <a:chExt cx="11064833" cy="3970590"/>
          </a:xfrm>
        </p:grpSpPr>
        <p:grpSp>
          <p:nvGrpSpPr>
            <p:cNvPr id="7" name="Group 7"/>
            <p:cNvGrpSpPr/>
            <p:nvPr/>
          </p:nvGrpSpPr>
          <p:grpSpPr>
            <a:xfrm>
              <a:off x="205499" y="-146367"/>
              <a:ext cx="9503316" cy="1395368"/>
              <a:chOff x="0" y="-47625"/>
              <a:chExt cx="3092190" cy="454025"/>
            </a:xfrm>
          </p:grpSpPr>
          <p:sp>
            <p:nvSpPr>
              <p:cNvPr id="8" name="Freeform 8"/>
              <p:cNvSpPr/>
              <p:nvPr/>
            </p:nvSpPr>
            <p:spPr>
              <a:xfrm>
                <a:off x="2166638" y="-38872"/>
                <a:ext cx="925552" cy="407172"/>
              </a:xfrm>
              <a:custGeom>
                <a:avLst/>
                <a:gdLst/>
                <a:ahLst/>
                <a:cxnLst/>
                <a:rect l="l" t="t" r="r" b="b"/>
                <a:pathLst>
                  <a:path w="1176981" h="407051">
                    <a:moveTo>
                      <a:pt x="1176981" y="326"/>
                    </a:moveTo>
                    <a:cubicBezTo>
                      <a:pt x="1104168" y="0"/>
                      <a:pt x="1036747" y="38659"/>
                      <a:pt x="1000246" y="101663"/>
                    </a:cubicBezTo>
                    <a:cubicBezTo>
                      <a:pt x="963745" y="164667"/>
                      <a:pt x="963745" y="242385"/>
                      <a:pt x="1000246" y="305389"/>
                    </a:cubicBezTo>
                    <a:cubicBezTo>
                      <a:pt x="1036747" y="368393"/>
                      <a:pt x="1104168" y="407052"/>
                      <a:pt x="1176981"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0F7F8"/>
              </a:solidFill>
            </p:spPr>
          </p:sp>
          <p:sp>
            <p:nvSpPr>
              <p:cNvPr id="9" name="TextBox 9"/>
              <p:cNvSpPr txBox="1"/>
              <p:nvPr/>
            </p:nvSpPr>
            <p:spPr>
              <a:xfrm>
                <a:off x="0" y="-47625"/>
                <a:ext cx="812800" cy="454025"/>
              </a:xfrm>
              <a:prstGeom prst="rect">
                <a:avLst/>
              </a:prstGeom>
            </p:spPr>
            <p:txBody>
              <a:bodyPr lIns="50800" tIns="50800" rIns="50800" bIns="50800" rtlCol="0" anchor="ctr"/>
              <a:lstStyle/>
              <a:p>
                <a:pPr algn="ctr">
                  <a:lnSpc>
                    <a:spcPts val="2940"/>
                  </a:lnSpc>
                </a:pPr>
                <a:endParaRPr/>
              </a:p>
            </p:txBody>
          </p:sp>
        </p:grpSp>
        <p:sp>
          <p:nvSpPr>
            <p:cNvPr id="12" name="TextBox 12"/>
            <p:cNvSpPr txBox="1"/>
            <p:nvPr/>
          </p:nvSpPr>
          <p:spPr>
            <a:xfrm>
              <a:off x="117094" y="43910"/>
              <a:ext cx="1014813" cy="1087996"/>
            </a:xfrm>
            <a:prstGeom prst="rect">
              <a:avLst/>
            </a:prstGeom>
          </p:spPr>
          <p:txBody>
            <a:bodyPr lIns="50800" tIns="50800" rIns="50800" bIns="50800" rtlCol="0" anchor="ctr"/>
            <a:lstStyle/>
            <a:p>
              <a:pPr algn="ctr">
                <a:lnSpc>
                  <a:spcPts val="2940"/>
                </a:lnSpc>
              </a:pPr>
              <a:endParaRPr/>
            </a:p>
          </p:txBody>
        </p:sp>
        <p:sp>
          <p:nvSpPr>
            <p:cNvPr id="14" name="TextBox 14"/>
            <p:cNvSpPr txBox="1"/>
            <p:nvPr/>
          </p:nvSpPr>
          <p:spPr>
            <a:xfrm>
              <a:off x="624840" y="1419120"/>
              <a:ext cx="10557087" cy="2405103"/>
            </a:xfrm>
            <a:prstGeom prst="rect">
              <a:avLst/>
            </a:prstGeom>
          </p:spPr>
          <p:txBody>
            <a:bodyPr wrap="square" lIns="0" tIns="0" rIns="0" bIns="0" rtlCol="0" anchor="t">
              <a:spAutoFit/>
            </a:bodyPr>
            <a:lstStyle/>
            <a:p>
              <a:pPr algn="just">
                <a:lnSpc>
                  <a:spcPts val="3600"/>
                </a:lnSpc>
                <a:buClrTx/>
                <a:buSzTx/>
                <a:buFontTx/>
              </a:pPr>
              <a:r>
                <a:rPr lang="zh-CN" altLang="en-US" sz="2400" dirty="0">
                  <a:solidFill>
                    <a:srgbClr val="22232A"/>
                  </a:solidFill>
                  <a:ea typeface="字由点字典黑 45J" panose="00020600040101010101" charset="-122"/>
                  <a:sym typeface="+mn-ea"/>
                </a:rPr>
                <a:t>        基于深度学习网络和计算机图像处理技术对得到的野生鸟类视频数据进行预处理，并对其进行视频分割、个体标注、姿态分类，制作一套完善的野生鸟类数据集，并对计算机图像处理技术进行改进；而后构建一套基于深度学习的野生鸟类姿态分析工具，于其中应用计算机图像处理技术进行改进提升，以实现对动作复杂、多噪声的野生鸟类数据集的高精度分析，并将其应用于公园动物管理和野生动物科学研究。</a:t>
              </a:r>
              <a:endParaRPr lang="en-US" sz="2400" dirty="0">
                <a:solidFill>
                  <a:srgbClr val="22232A"/>
                </a:solidFill>
                <a:ea typeface="字由点字典黑 45J" panose="00020600040101010101" charset="-122"/>
              </a:endParaRPr>
            </a:p>
          </p:txBody>
        </p:sp>
        <p:sp>
          <p:nvSpPr>
            <p:cNvPr id="15" name="TextBox 15"/>
            <p:cNvSpPr txBox="1"/>
            <p:nvPr/>
          </p:nvSpPr>
          <p:spPr>
            <a:xfrm>
              <a:off x="6522665" y="166682"/>
              <a:ext cx="3527773" cy="613159"/>
            </a:xfrm>
            <a:prstGeom prst="rect">
              <a:avLst/>
            </a:prstGeom>
          </p:spPr>
          <p:txBody>
            <a:bodyPr lIns="0" tIns="0" rIns="0" bIns="0" rtlCol="0" anchor="t">
              <a:spAutoFit/>
            </a:bodyPr>
            <a:lstStyle/>
            <a:p>
              <a:pPr algn="ctr">
                <a:lnSpc>
                  <a:spcPts val="3920"/>
                </a:lnSpc>
              </a:pPr>
              <a:r>
                <a:rPr lang="zh-CN" altLang="en-US" sz="2800" dirty="0">
                  <a:solidFill>
                    <a:srgbClr val="3B3B3B"/>
                  </a:solidFill>
                  <a:ea typeface="字由点字典黑 55J" panose="00020600040101010101" charset="-122"/>
                </a:rPr>
                <a:t>研究目标</a:t>
              </a:r>
            </a:p>
          </p:txBody>
        </p:sp>
      </p:grpSp>
      <p:grpSp>
        <p:nvGrpSpPr>
          <p:cNvPr id="16" name="Group 16"/>
          <p:cNvGrpSpPr/>
          <p:nvPr/>
        </p:nvGrpSpPr>
        <p:grpSpPr>
          <a:xfrm>
            <a:off x="4990555" y="4540052"/>
            <a:ext cx="6134647" cy="4285578"/>
            <a:chOff x="-45825" y="-618531"/>
            <a:chExt cx="11125305" cy="5714106"/>
          </a:xfrm>
        </p:grpSpPr>
        <p:sp>
          <p:nvSpPr>
            <p:cNvPr id="19" name="TextBox 19"/>
            <p:cNvSpPr txBox="1"/>
            <p:nvPr/>
          </p:nvSpPr>
          <p:spPr>
            <a:xfrm>
              <a:off x="205499" y="-146367"/>
              <a:ext cx="2498001" cy="1395368"/>
            </a:xfrm>
            <a:prstGeom prst="rect">
              <a:avLst/>
            </a:prstGeom>
          </p:spPr>
          <p:txBody>
            <a:bodyPr lIns="50800" tIns="50800" rIns="50800" bIns="50800" rtlCol="0" anchor="ctr"/>
            <a:lstStyle/>
            <a:p>
              <a:pPr algn="ctr">
                <a:lnSpc>
                  <a:spcPts val="2940"/>
                </a:lnSpc>
              </a:pPr>
              <a:endParaRPr/>
            </a:p>
          </p:txBody>
        </p:sp>
        <p:grpSp>
          <p:nvGrpSpPr>
            <p:cNvPr id="20" name="Group 20"/>
            <p:cNvGrpSpPr/>
            <p:nvPr/>
          </p:nvGrpSpPr>
          <p:grpSpPr>
            <a:xfrm>
              <a:off x="-45825" y="-618531"/>
              <a:ext cx="1850644" cy="1750437"/>
              <a:chOff x="-29821" y="-402515"/>
              <a:chExt cx="1204325" cy="1139115"/>
            </a:xfrm>
          </p:grpSpPr>
          <p:sp>
            <p:nvSpPr>
              <p:cNvPr id="21" name="Freeform 21"/>
              <p:cNvSpPr/>
              <p:nvPr/>
            </p:nvSpPr>
            <p:spPr>
              <a:xfrm>
                <a:off x="-29821" y="-402515"/>
                <a:ext cx="1204325" cy="778111"/>
              </a:xfrm>
              <a:custGeom>
                <a:avLst/>
                <a:gdLst/>
                <a:ahLst/>
                <a:cxnLst/>
                <a:rect l="l" t="t" r="r" b="b"/>
                <a:pathLst>
                  <a:path w="577881" h="778111">
                    <a:moveTo>
                      <a:pt x="288940" y="0"/>
                    </a:moveTo>
                    <a:cubicBezTo>
                      <a:pt x="460498" y="51795"/>
                      <a:pt x="577880" y="209849"/>
                      <a:pt x="577880" y="389056"/>
                    </a:cubicBezTo>
                    <a:cubicBezTo>
                      <a:pt x="577880" y="568262"/>
                      <a:pt x="460498" y="726316"/>
                      <a:pt x="288940" y="778111"/>
                    </a:cubicBezTo>
                    <a:cubicBezTo>
                      <a:pt x="117382" y="726316"/>
                      <a:pt x="0" y="568262"/>
                      <a:pt x="0" y="389056"/>
                    </a:cubicBezTo>
                    <a:cubicBezTo>
                      <a:pt x="0" y="209849"/>
                      <a:pt x="117382" y="51795"/>
                      <a:pt x="288940" y="0"/>
                    </a:cubicBezTo>
                    <a:close/>
                  </a:path>
                </a:pathLst>
              </a:custGeom>
              <a:solidFill>
                <a:srgbClr val="70ADB2"/>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940"/>
                  </a:lnSpc>
                </a:pPr>
                <a:endParaRPr/>
              </a:p>
            </p:txBody>
          </p:sp>
        </p:grpSp>
        <p:sp>
          <p:nvSpPr>
            <p:cNvPr id="23" name="TextBox 23"/>
            <p:cNvSpPr txBox="1"/>
            <p:nvPr/>
          </p:nvSpPr>
          <p:spPr>
            <a:xfrm>
              <a:off x="13154" y="-385076"/>
              <a:ext cx="1828774" cy="795655"/>
            </a:xfrm>
            <a:prstGeom prst="rect">
              <a:avLst/>
            </a:prstGeom>
          </p:spPr>
          <p:txBody>
            <a:bodyPr wrap="square" lIns="0" tIns="0" rIns="0" bIns="0" rtlCol="0" anchor="t">
              <a:spAutoFit/>
            </a:bodyPr>
            <a:lstStyle/>
            <a:p>
              <a:pPr algn="ctr">
                <a:lnSpc>
                  <a:spcPts val="5040"/>
                </a:lnSpc>
              </a:pPr>
              <a:r>
                <a:rPr lang="en-US" altLang="zh-CN" sz="3600" dirty="0">
                  <a:solidFill>
                    <a:srgbClr val="FFFFFF"/>
                  </a:solidFill>
                  <a:latin typeface="字由点字典黑 55J" panose="00020600040101010101" charset="-122"/>
                </a:rPr>
                <a:t>01</a:t>
              </a:r>
              <a:endParaRPr lang="en-US" sz="3600" dirty="0">
                <a:solidFill>
                  <a:srgbClr val="FFFFFF"/>
                </a:solidFill>
                <a:latin typeface="字由点字典黑 55J" panose="00020600040101010101" charset="-122"/>
              </a:endParaRPr>
            </a:p>
          </p:txBody>
        </p:sp>
        <p:sp>
          <p:nvSpPr>
            <p:cNvPr id="24" name="TextBox 24"/>
            <p:cNvSpPr txBox="1"/>
            <p:nvPr/>
          </p:nvSpPr>
          <p:spPr>
            <a:xfrm>
              <a:off x="581660" y="843811"/>
              <a:ext cx="10497820" cy="4251764"/>
            </a:xfrm>
            <a:prstGeom prst="rect">
              <a:avLst/>
            </a:prstGeom>
          </p:spPr>
          <p:txBody>
            <a:bodyPr wrap="square" lIns="0" tIns="0" rIns="0" bIns="0" rtlCol="0" anchor="t">
              <a:spAutoFit/>
            </a:bodyPr>
            <a:lstStyle/>
            <a:p>
              <a:pPr algn="just">
                <a:lnSpc>
                  <a:spcPts val="3600"/>
                </a:lnSpc>
                <a:buClrTx/>
                <a:buSzTx/>
                <a:buFontTx/>
              </a:pPr>
              <a:r>
                <a:rPr lang="zh-CN" altLang="en-US" sz="2400" dirty="0">
                  <a:solidFill>
                    <a:srgbClr val="22232A"/>
                  </a:solidFill>
                  <a:ea typeface="字由点字典黑 45J" panose="00020600040101010101" charset="-122"/>
                  <a:sym typeface="+mn-ea"/>
                </a:rPr>
                <a:t>       对观测站收集到的原始野生鸟类视频数据，对长视频进行切割、提取，提取出有效的包含野生鸟类视频图像，并通过合适的计算机图像处理方法，对多角度的视频图像数据进行去遮挡、去重叠、去噪声处理，得到更高质量的视频图像数据，并通过</a:t>
              </a:r>
              <a:r>
                <a:rPr lang="en-US" altLang="zh-CN" sz="2400" dirty="0">
                  <a:solidFill>
                    <a:srgbClr val="22232A"/>
                  </a:solidFill>
                  <a:ea typeface="字由点字典黑 45J" panose="00020600040101010101" charset="-122"/>
                  <a:sym typeface="+mn-ea"/>
                </a:rPr>
                <a:t>SLEAP</a:t>
              </a:r>
              <a:r>
                <a:rPr lang="zh-CN" altLang="en-US" sz="2400" dirty="0">
                  <a:solidFill>
                    <a:srgbClr val="22232A"/>
                  </a:solidFill>
                  <a:ea typeface="字由点字典黑 45J" panose="00020600040101010101" charset="-122"/>
                  <a:sym typeface="+mn-ea"/>
                </a:rPr>
                <a:t>等深度学习网络工具对视频图像进行标注、分类、建立鸟类骨架，建成一套全面完整的野生鸟类视频数据集。</a:t>
              </a:r>
              <a:endParaRPr lang="en-US" sz="2400" dirty="0">
                <a:solidFill>
                  <a:srgbClr val="22232A"/>
                </a:solidFill>
                <a:ea typeface="字由点字典黑 45J" panose="00020600040101010101" charset="-122"/>
              </a:endParaRPr>
            </a:p>
          </p:txBody>
        </p:sp>
        <p:sp>
          <p:nvSpPr>
            <p:cNvPr id="25" name="TextBox 25"/>
            <p:cNvSpPr txBox="1"/>
            <p:nvPr/>
          </p:nvSpPr>
          <p:spPr>
            <a:xfrm>
              <a:off x="2434963" y="-372852"/>
              <a:ext cx="7628561" cy="613159"/>
            </a:xfrm>
            <a:prstGeom prst="rect">
              <a:avLst/>
            </a:prstGeom>
          </p:spPr>
          <p:txBody>
            <a:bodyPr wrap="square" lIns="0" tIns="0" rIns="0" bIns="0" rtlCol="0" anchor="t">
              <a:spAutoFit/>
            </a:bodyPr>
            <a:lstStyle/>
            <a:p>
              <a:pPr algn="ctr">
                <a:lnSpc>
                  <a:spcPts val="3920"/>
                </a:lnSpc>
              </a:pPr>
              <a:r>
                <a:rPr lang="zh-CN" altLang="en-US" sz="2800" dirty="0">
                  <a:solidFill>
                    <a:srgbClr val="3B3B3B"/>
                  </a:solidFill>
                  <a:ea typeface="字由点字典黑 55J" panose="00020600040101010101" charset="-122"/>
                </a:rPr>
                <a:t>制作野生鸟类数据集</a:t>
              </a:r>
            </a:p>
          </p:txBody>
        </p:sp>
      </p:grpSp>
      <p:grpSp>
        <p:nvGrpSpPr>
          <p:cNvPr id="26" name="Group 26"/>
          <p:cNvGrpSpPr/>
          <p:nvPr/>
        </p:nvGrpSpPr>
        <p:grpSpPr>
          <a:xfrm>
            <a:off x="11228438" y="4549517"/>
            <a:ext cx="6469596" cy="3808854"/>
            <a:chOff x="-358602" y="-487384"/>
            <a:chExt cx="11690796" cy="5078473"/>
          </a:xfrm>
        </p:grpSpPr>
        <p:sp>
          <p:nvSpPr>
            <p:cNvPr id="29" name="TextBox 29"/>
            <p:cNvSpPr txBox="1"/>
            <p:nvPr/>
          </p:nvSpPr>
          <p:spPr>
            <a:xfrm>
              <a:off x="205499" y="-146367"/>
              <a:ext cx="2498001" cy="1395368"/>
            </a:xfrm>
            <a:prstGeom prst="rect">
              <a:avLst/>
            </a:prstGeom>
          </p:spPr>
          <p:txBody>
            <a:bodyPr lIns="50800" tIns="50800" rIns="50800" bIns="50800" rtlCol="0" anchor="ctr"/>
            <a:lstStyle/>
            <a:p>
              <a:pPr algn="ctr">
                <a:lnSpc>
                  <a:spcPts val="2940"/>
                </a:lnSpc>
              </a:pPr>
              <a:endParaRPr/>
            </a:p>
          </p:txBody>
        </p:sp>
        <p:grpSp>
          <p:nvGrpSpPr>
            <p:cNvPr id="30" name="Group 30"/>
            <p:cNvGrpSpPr/>
            <p:nvPr/>
          </p:nvGrpSpPr>
          <p:grpSpPr>
            <a:xfrm>
              <a:off x="-358602" y="-487384"/>
              <a:ext cx="1708774" cy="1619290"/>
              <a:chOff x="-233364" y="-317170"/>
              <a:chExt cx="1112002" cy="1053770"/>
            </a:xfrm>
          </p:grpSpPr>
          <p:sp>
            <p:nvSpPr>
              <p:cNvPr id="31" name="Freeform 31"/>
              <p:cNvSpPr/>
              <p:nvPr/>
            </p:nvSpPr>
            <p:spPr>
              <a:xfrm>
                <a:off x="-233364" y="-317170"/>
                <a:ext cx="1112002" cy="778111"/>
              </a:xfrm>
              <a:custGeom>
                <a:avLst/>
                <a:gdLst/>
                <a:ahLst/>
                <a:cxnLst/>
                <a:rect l="l" t="t" r="r" b="b"/>
                <a:pathLst>
                  <a:path w="577881" h="778111">
                    <a:moveTo>
                      <a:pt x="288940" y="0"/>
                    </a:moveTo>
                    <a:cubicBezTo>
                      <a:pt x="460498" y="51795"/>
                      <a:pt x="577880" y="209849"/>
                      <a:pt x="577880" y="389056"/>
                    </a:cubicBezTo>
                    <a:cubicBezTo>
                      <a:pt x="577880" y="568262"/>
                      <a:pt x="460498" y="726316"/>
                      <a:pt x="288940" y="778111"/>
                    </a:cubicBezTo>
                    <a:cubicBezTo>
                      <a:pt x="117382" y="726316"/>
                      <a:pt x="0" y="568262"/>
                      <a:pt x="0" y="389056"/>
                    </a:cubicBezTo>
                    <a:cubicBezTo>
                      <a:pt x="0" y="209849"/>
                      <a:pt x="117382" y="51795"/>
                      <a:pt x="288940" y="0"/>
                    </a:cubicBezTo>
                    <a:close/>
                  </a:path>
                </a:pathLst>
              </a:custGeom>
              <a:solidFill>
                <a:srgbClr val="0C6980"/>
              </a:solidFill>
            </p:spPr>
          </p:sp>
          <p:sp>
            <p:nvSpPr>
              <p:cNvPr id="32" name="TextBox 32"/>
              <p:cNvSpPr txBox="1"/>
              <p:nvPr/>
            </p:nvSpPr>
            <p:spPr>
              <a:xfrm>
                <a:off x="76200" y="28575"/>
                <a:ext cx="660400" cy="708025"/>
              </a:xfrm>
              <a:prstGeom prst="rect">
                <a:avLst/>
              </a:prstGeom>
            </p:spPr>
            <p:txBody>
              <a:bodyPr lIns="50800" tIns="50800" rIns="50800" bIns="50800" rtlCol="0" anchor="ctr"/>
              <a:lstStyle/>
              <a:p>
                <a:pPr algn="ctr">
                  <a:lnSpc>
                    <a:spcPts val="2940"/>
                  </a:lnSpc>
                </a:pPr>
                <a:endParaRPr/>
              </a:p>
            </p:txBody>
          </p:sp>
        </p:grpSp>
        <p:sp>
          <p:nvSpPr>
            <p:cNvPr id="33" name="TextBox 33"/>
            <p:cNvSpPr txBox="1"/>
            <p:nvPr/>
          </p:nvSpPr>
          <p:spPr>
            <a:xfrm>
              <a:off x="-57309" y="-226795"/>
              <a:ext cx="1177440" cy="795655"/>
            </a:xfrm>
            <a:prstGeom prst="rect">
              <a:avLst/>
            </a:prstGeom>
          </p:spPr>
          <p:txBody>
            <a:bodyPr lIns="0" tIns="0" rIns="0" bIns="0" rtlCol="0" anchor="t">
              <a:spAutoFit/>
            </a:bodyPr>
            <a:lstStyle/>
            <a:p>
              <a:pPr algn="ctr">
                <a:lnSpc>
                  <a:spcPts val="5040"/>
                </a:lnSpc>
              </a:pPr>
              <a:r>
                <a:rPr lang="en-US" sz="3600" dirty="0">
                  <a:solidFill>
                    <a:srgbClr val="FFFFFF"/>
                  </a:solidFill>
                  <a:latin typeface="字由点字典黑 55J" panose="00020600040101010101" charset="-122"/>
                </a:rPr>
                <a:t>0</a:t>
              </a:r>
              <a:r>
                <a:rPr lang="en-US" altLang="zh-CN" sz="3600" dirty="0">
                  <a:solidFill>
                    <a:srgbClr val="FFFFFF"/>
                  </a:solidFill>
                  <a:latin typeface="字由点字典黑 55J" panose="00020600040101010101" charset="-122"/>
                </a:rPr>
                <a:t>2</a:t>
              </a:r>
              <a:endParaRPr lang="en-US" sz="3600" dirty="0">
                <a:solidFill>
                  <a:srgbClr val="FFFFFF"/>
                </a:solidFill>
                <a:latin typeface="字由点字典黑 55J" panose="00020600040101010101" charset="-122"/>
              </a:endParaRPr>
            </a:p>
          </p:txBody>
        </p:sp>
        <p:sp>
          <p:nvSpPr>
            <p:cNvPr id="34" name="TextBox 34"/>
            <p:cNvSpPr txBox="1"/>
            <p:nvPr/>
          </p:nvSpPr>
          <p:spPr>
            <a:xfrm>
              <a:off x="624500" y="954879"/>
              <a:ext cx="10454640" cy="3636210"/>
            </a:xfrm>
            <a:prstGeom prst="rect">
              <a:avLst/>
            </a:prstGeom>
          </p:spPr>
          <p:txBody>
            <a:bodyPr wrap="square" lIns="0" tIns="0" rIns="0" bIns="0" rtlCol="0" anchor="t">
              <a:spAutoFit/>
            </a:bodyPr>
            <a:lstStyle/>
            <a:p>
              <a:pPr algn="just">
                <a:lnSpc>
                  <a:spcPts val="3600"/>
                </a:lnSpc>
                <a:buClrTx/>
                <a:buSzTx/>
                <a:buFontTx/>
              </a:pPr>
              <a:r>
                <a:rPr lang="zh-CN" altLang="en-US" sz="2400" dirty="0">
                  <a:solidFill>
                    <a:srgbClr val="22232A"/>
                  </a:solidFill>
                  <a:ea typeface="字由点字典黑 45J" panose="00020600040101010101" charset="-122"/>
                  <a:sym typeface="+mn-ea"/>
                </a:rPr>
                <a:t>       对现有的个体识别和姿态分析网络结构进行学习研究，例如</a:t>
              </a:r>
              <a:r>
                <a:rPr lang="en-US" altLang="zh-CN" sz="2400" dirty="0">
                  <a:solidFill>
                    <a:srgbClr val="22232A"/>
                  </a:solidFill>
                  <a:ea typeface="字由点字典黑 45J" panose="00020600040101010101" charset="-122"/>
                  <a:sym typeface="+mn-ea"/>
                </a:rPr>
                <a:t>yolov5</a:t>
              </a:r>
              <a:r>
                <a:rPr lang="zh-CN" altLang="en-US" sz="2400" dirty="0">
                  <a:solidFill>
                    <a:srgbClr val="22232A"/>
                  </a:solidFill>
                  <a:ea typeface="字由点字典黑 45J" panose="00020600040101010101" charset="-122"/>
                  <a:sym typeface="+mn-ea"/>
                </a:rPr>
                <a:t>、</a:t>
              </a:r>
              <a:r>
                <a:rPr lang="en-US" altLang="zh-CN" sz="2400" dirty="0" err="1">
                  <a:solidFill>
                    <a:srgbClr val="22232A"/>
                  </a:solidFill>
                  <a:ea typeface="字由点字典黑 45J" panose="00020600040101010101" charset="-122"/>
                  <a:sym typeface="+mn-ea"/>
                </a:rPr>
                <a:t>DeepLabCut</a:t>
              </a:r>
              <a:r>
                <a:rPr lang="zh-CN" altLang="en-US" sz="2400" dirty="0">
                  <a:solidFill>
                    <a:srgbClr val="22232A"/>
                  </a:solidFill>
                  <a:ea typeface="字由点字典黑 45J" panose="00020600040101010101" charset="-122"/>
                  <a:sym typeface="+mn-ea"/>
                </a:rPr>
                <a:t>、</a:t>
              </a:r>
              <a:r>
                <a:rPr lang="en-US" altLang="zh-CN" sz="2400" dirty="0" err="1">
                  <a:solidFill>
                    <a:srgbClr val="22232A"/>
                  </a:solidFill>
                  <a:ea typeface="字由点字典黑 45J" panose="00020600040101010101" charset="-122"/>
                  <a:sym typeface="+mn-ea"/>
                </a:rPr>
                <a:t>DeepPoseKit</a:t>
              </a:r>
              <a:r>
                <a:rPr lang="zh-CN" altLang="en-US" sz="2400" dirty="0">
                  <a:solidFill>
                    <a:srgbClr val="22232A"/>
                  </a:solidFill>
                  <a:ea typeface="字由点字典黑 45J" panose="00020600040101010101" charset="-122"/>
                  <a:sym typeface="+mn-ea"/>
                </a:rPr>
                <a:t>，</a:t>
              </a:r>
              <a:r>
                <a:rPr lang="en-US" altLang="zh-CN" sz="2400" dirty="0">
                  <a:solidFill>
                    <a:srgbClr val="22232A"/>
                  </a:solidFill>
                  <a:ea typeface="字由点字典黑 45J" panose="00020600040101010101" charset="-122"/>
                  <a:sym typeface="+mn-ea"/>
                </a:rPr>
                <a:t>SLEAP</a:t>
              </a:r>
              <a:r>
                <a:rPr lang="zh-CN" altLang="en-US" sz="2400" dirty="0">
                  <a:solidFill>
                    <a:srgbClr val="22232A"/>
                  </a:solidFill>
                  <a:ea typeface="字由点字典黑 45J" panose="00020600040101010101" charset="-122"/>
                  <a:sym typeface="+mn-ea"/>
                </a:rPr>
                <a:t>等，通过已建成的数据集研究其网络准确性和鲁棒性，并添加计算机图像处理技术，改进开发一套新的用于鸟类视频图像数据的深度学习网络结构，并通过已建成的数据集提升其准确性和鲁棒性。</a:t>
              </a:r>
              <a:endParaRPr lang="en-US" sz="2400" dirty="0">
                <a:solidFill>
                  <a:srgbClr val="22232A"/>
                </a:solidFill>
                <a:ea typeface="字由点字典黑 45J" panose="00020600040101010101" charset="-122"/>
              </a:endParaRPr>
            </a:p>
          </p:txBody>
        </p:sp>
        <p:sp>
          <p:nvSpPr>
            <p:cNvPr id="35" name="TextBox 35"/>
            <p:cNvSpPr txBox="1"/>
            <p:nvPr/>
          </p:nvSpPr>
          <p:spPr>
            <a:xfrm>
              <a:off x="1876650" y="-177480"/>
              <a:ext cx="9455544" cy="613159"/>
            </a:xfrm>
            <a:prstGeom prst="rect">
              <a:avLst/>
            </a:prstGeom>
          </p:spPr>
          <p:txBody>
            <a:bodyPr wrap="square" lIns="0" tIns="0" rIns="0" bIns="0" rtlCol="0" anchor="t">
              <a:spAutoFit/>
            </a:bodyPr>
            <a:lstStyle/>
            <a:p>
              <a:pPr algn="ctr">
                <a:lnSpc>
                  <a:spcPts val="3920"/>
                </a:lnSpc>
              </a:pPr>
              <a:r>
                <a:rPr lang="zh-CN" altLang="en-US" sz="2800" dirty="0">
                  <a:solidFill>
                    <a:srgbClr val="3B3B3B"/>
                  </a:solidFill>
                  <a:ea typeface="字由点字典黑 55J" panose="00020600040101010101" charset="-122"/>
                </a:rPr>
                <a:t>开发深度学习鸟类视频分析工具</a:t>
              </a:r>
            </a:p>
          </p:txBody>
        </p:sp>
      </p:grpSp>
    </p:spTree>
    <p:extLst>
      <p:ext uri="{BB962C8B-B14F-4D97-AF65-F5344CB8AC3E}">
        <p14:creationId xmlns:p14="http://schemas.microsoft.com/office/powerpoint/2010/main" val="3463376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1198314"/>
            <a:ext cx="15045055" cy="3665855"/>
            <a:chOff x="0" y="0"/>
            <a:chExt cx="5505736" cy="1337346"/>
          </a:xfrm>
        </p:grpSpPr>
        <p:sp>
          <p:nvSpPr>
            <p:cNvPr id="3" name="Freeform 3"/>
            <p:cNvSpPr/>
            <p:nvPr/>
          </p:nvSpPr>
          <p:spPr>
            <a:xfrm>
              <a:off x="0" y="0"/>
              <a:ext cx="5505736" cy="1337346"/>
            </a:xfrm>
            <a:custGeom>
              <a:avLst/>
              <a:gdLst/>
              <a:ahLst/>
              <a:cxnLst/>
              <a:rect l="l" t="t" r="r" b="b"/>
              <a:pathLst>
                <a:path w="5505736" h="1337346">
                  <a:moveTo>
                    <a:pt x="5381276" y="1337346"/>
                  </a:moveTo>
                  <a:lnTo>
                    <a:pt x="124460" y="1337346"/>
                  </a:lnTo>
                  <a:cubicBezTo>
                    <a:pt x="55880" y="1337346"/>
                    <a:pt x="0" y="1281466"/>
                    <a:pt x="0" y="1212886"/>
                  </a:cubicBezTo>
                  <a:lnTo>
                    <a:pt x="0" y="124460"/>
                  </a:lnTo>
                  <a:cubicBezTo>
                    <a:pt x="0" y="55880"/>
                    <a:pt x="55880" y="0"/>
                    <a:pt x="124460" y="0"/>
                  </a:cubicBezTo>
                  <a:lnTo>
                    <a:pt x="5381276" y="0"/>
                  </a:lnTo>
                  <a:cubicBezTo>
                    <a:pt x="5449856" y="0"/>
                    <a:pt x="5505736" y="55880"/>
                    <a:pt x="5505736" y="124460"/>
                  </a:cubicBezTo>
                  <a:lnTo>
                    <a:pt x="5505736" y="1212886"/>
                  </a:lnTo>
                  <a:cubicBezTo>
                    <a:pt x="5505736" y="1281466"/>
                    <a:pt x="5449856" y="1337346"/>
                    <a:pt x="5381276" y="1337346"/>
                  </a:cubicBezTo>
                  <a:close/>
                </a:path>
              </a:pathLst>
            </a:custGeom>
            <a:solidFill>
              <a:srgbClr val="F0F7F8"/>
            </a:solidFill>
          </p:spPr>
        </p:sp>
      </p:grpSp>
      <p:grpSp>
        <p:nvGrpSpPr>
          <p:cNvPr id="4" name="Group 4"/>
          <p:cNvGrpSpPr/>
          <p:nvPr/>
        </p:nvGrpSpPr>
        <p:grpSpPr>
          <a:xfrm>
            <a:off x="5257800" y="5179656"/>
            <a:ext cx="13360400" cy="3665855"/>
            <a:chOff x="0" y="0"/>
            <a:chExt cx="5551619" cy="1337346"/>
          </a:xfrm>
        </p:grpSpPr>
        <p:sp>
          <p:nvSpPr>
            <p:cNvPr id="5" name="Freeform 5"/>
            <p:cNvSpPr/>
            <p:nvPr/>
          </p:nvSpPr>
          <p:spPr>
            <a:xfrm>
              <a:off x="0" y="0"/>
              <a:ext cx="5551620" cy="1337346"/>
            </a:xfrm>
            <a:custGeom>
              <a:avLst/>
              <a:gdLst/>
              <a:ahLst/>
              <a:cxnLst/>
              <a:rect l="l" t="t" r="r" b="b"/>
              <a:pathLst>
                <a:path w="5551620" h="1337346">
                  <a:moveTo>
                    <a:pt x="5427159" y="1337346"/>
                  </a:moveTo>
                  <a:lnTo>
                    <a:pt x="124460" y="1337346"/>
                  </a:lnTo>
                  <a:cubicBezTo>
                    <a:pt x="55880" y="1337346"/>
                    <a:pt x="0" y="1281466"/>
                    <a:pt x="0" y="1212886"/>
                  </a:cubicBezTo>
                  <a:lnTo>
                    <a:pt x="0" y="124460"/>
                  </a:lnTo>
                  <a:cubicBezTo>
                    <a:pt x="0" y="55880"/>
                    <a:pt x="55880" y="0"/>
                    <a:pt x="124460" y="0"/>
                  </a:cubicBezTo>
                  <a:lnTo>
                    <a:pt x="5427159" y="0"/>
                  </a:lnTo>
                  <a:cubicBezTo>
                    <a:pt x="5495740" y="0"/>
                    <a:pt x="5551620" y="55880"/>
                    <a:pt x="5551620" y="124460"/>
                  </a:cubicBezTo>
                  <a:lnTo>
                    <a:pt x="5551620" y="1212886"/>
                  </a:lnTo>
                  <a:cubicBezTo>
                    <a:pt x="5551620" y="1281466"/>
                    <a:pt x="5495740" y="1337346"/>
                    <a:pt x="5427159" y="1337346"/>
                  </a:cubicBezTo>
                  <a:close/>
                </a:path>
              </a:pathLst>
            </a:custGeom>
            <a:solidFill>
              <a:srgbClr val="F0F7F8"/>
            </a:solidFill>
          </p:spPr>
        </p:sp>
      </p:grpSp>
      <p:grpSp>
        <p:nvGrpSpPr>
          <p:cNvPr id="6" name="Group 6"/>
          <p:cNvGrpSpPr/>
          <p:nvPr/>
        </p:nvGrpSpPr>
        <p:grpSpPr>
          <a:xfrm>
            <a:off x="1696958" y="1603290"/>
            <a:ext cx="12171442" cy="2683231"/>
            <a:chOff x="0" y="-395730"/>
            <a:chExt cx="13478087" cy="3577639"/>
          </a:xfrm>
        </p:grpSpPr>
        <p:grpSp>
          <p:nvGrpSpPr>
            <p:cNvPr id="7" name="Group 7"/>
            <p:cNvGrpSpPr/>
            <p:nvPr/>
          </p:nvGrpSpPr>
          <p:grpSpPr>
            <a:xfrm>
              <a:off x="0" y="-395730"/>
              <a:ext cx="3530621" cy="833042"/>
              <a:chOff x="0" y="-313718"/>
              <a:chExt cx="2798925" cy="660400"/>
            </a:xfrm>
          </p:grpSpPr>
          <p:sp>
            <p:nvSpPr>
              <p:cNvPr id="8" name="Freeform 8"/>
              <p:cNvSpPr/>
              <p:nvPr/>
            </p:nvSpPr>
            <p:spPr>
              <a:xfrm>
                <a:off x="0" y="-313718"/>
                <a:ext cx="2798925" cy="660400"/>
              </a:xfrm>
              <a:custGeom>
                <a:avLst/>
                <a:gdLst/>
                <a:ahLst/>
                <a:cxnLst/>
                <a:rect l="l" t="t" r="r" b="b"/>
                <a:pathLst>
                  <a:path w="2798925" h="660400">
                    <a:moveTo>
                      <a:pt x="2674465" y="660400"/>
                    </a:moveTo>
                    <a:lnTo>
                      <a:pt x="124460" y="660400"/>
                    </a:lnTo>
                    <a:cubicBezTo>
                      <a:pt x="55880" y="660400"/>
                      <a:pt x="0" y="604520"/>
                      <a:pt x="0" y="535940"/>
                    </a:cubicBezTo>
                    <a:lnTo>
                      <a:pt x="0" y="124460"/>
                    </a:lnTo>
                    <a:cubicBezTo>
                      <a:pt x="0" y="55880"/>
                      <a:pt x="55880" y="0"/>
                      <a:pt x="124460" y="0"/>
                    </a:cubicBezTo>
                    <a:lnTo>
                      <a:pt x="2674465" y="0"/>
                    </a:lnTo>
                    <a:cubicBezTo>
                      <a:pt x="2743045" y="0"/>
                      <a:pt x="2798925" y="55880"/>
                      <a:pt x="2798925" y="124460"/>
                    </a:cubicBezTo>
                    <a:lnTo>
                      <a:pt x="2798925" y="535940"/>
                    </a:lnTo>
                    <a:cubicBezTo>
                      <a:pt x="2798925" y="604520"/>
                      <a:pt x="2743045" y="660400"/>
                      <a:pt x="2674465" y="660400"/>
                    </a:cubicBezTo>
                    <a:close/>
                  </a:path>
                </a:pathLst>
              </a:custGeom>
              <a:solidFill>
                <a:srgbClr val="0C6980"/>
              </a:solidFill>
            </p:spPr>
          </p:sp>
        </p:grpSp>
        <p:sp>
          <p:nvSpPr>
            <p:cNvPr id="9" name="TextBox 9"/>
            <p:cNvSpPr txBox="1"/>
            <p:nvPr/>
          </p:nvSpPr>
          <p:spPr>
            <a:xfrm>
              <a:off x="293005" y="-285789"/>
              <a:ext cx="2944612" cy="613158"/>
            </a:xfrm>
            <a:prstGeom prst="rect">
              <a:avLst/>
            </a:prstGeom>
          </p:spPr>
          <p:txBody>
            <a:bodyPr lIns="0" tIns="0" rIns="0" bIns="0" rtlCol="0" anchor="t">
              <a:spAutoFit/>
            </a:bodyPr>
            <a:lstStyle/>
            <a:p>
              <a:pPr algn="ctr">
                <a:lnSpc>
                  <a:spcPts val="3920"/>
                </a:lnSpc>
              </a:pPr>
              <a:r>
                <a:rPr lang="zh-CN" altLang="en-US" sz="2800" dirty="0">
                  <a:solidFill>
                    <a:srgbClr val="FFFFFF"/>
                  </a:solidFill>
                  <a:ea typeface="字由点字典黑 55J" panose="00020600040101010101" charset="-122"/>
                </a:rPr>
                <a:t>实验室基础</a:t>
              </a:r>
            </a:p>
          </p:txBody>
        </p:sp>
        <p:sp>
          <p:nvSpPr>
            <p:cNvPr id="10" name="TextBox 10"/>
            <p:cNvSpPr txBox="1"/>
            <p:nvPr/>
          </p:nvSpPr>
          <p:spPr>
            <a:xfrm>
              <a:off x="0" y="776808"/>
              <a:ext cx="13478087" cy="2405101"/>
            </a:xfrm>
            <a:prstGeom prst="rect">
              <a:avLst/>
            </a:prstGeom>
          </p:spPr>
          <p:txBody>
            <a:bodyPr wrap="square" lIns="0" tIns="0" rIns="0" bIns="0" rtlCol="0" anchor="t">
              <a:spAutoFit/>
            </a:bodyPr>
            <a:lstStyle/>
            <a:p>
              <a:pPr algn="just">
                <a:lnSpc>
                  <a:spcPts val="3600"/>
                </a:lnSpc>
              </a:pPr>
              <a:r>
                <a:rPr lang="zh-CN" altLang="en-US" sz="2400" dirty="0">
                  <a:solidFill>
                    <a:srgbClr val="22232A"/>
                  </a:solidFill>
                  <a:ea typeface="字由点字典黑 45J" panose="00020600040101010101" charset="-122"/>
                  <a:sym typeface="+mn-ea"/>
                </a:rPr>
                <a:t>        在</a:t>
              </a:r>
              <a:r>
                <a:rPr lang="en-US" altLang="zh-CN" sz="2400" dirty="0">
                  <a:solidFill>
                    <a:srgbClr val="22232A"/>
                  </a:solidFill>
                  <a:ea typeface="字由点字典黑 45J" panose="00020600040101010101" charset="-122"/>
                  <a:sym typeface="+mn-ea"/>
                </a:rPr>
                <a:t>《“</a:t>
              </a:r>
              <a:r>
                <a:rPr lang="zh-CN" altLang="en-US" sz="2400" dirty="0">
                  <a:solidFill>
                    <a:srgbClr val="22232A"/>
                  </a:solidFill>
                  <a:ea typeface="字由点字典黑 45J" panose="00020600040101010101" charset="-122"/>
                  <a:sym typeface="+mn-ea"/>
                </a:rPr>
                <a:t>十三五”生态环境保护规划</a:t>
              </a:r>
              <a:r>
                <a:rPr lang="en-US" altLang="zh-CN" sz="2400" dirty="0">
                  <a:solidFill>
                    <a:srgbClr val="22232A"/>
                  </a:solidFill>
                  <a:ea typeface="字由点字典黑 45J" panose="00020600040101010101" charset="-122"/>
                  <a:sym typeface="+mn-ea"/>
                </a:rPr>
                <a:t>》</a:t>
              </a:r>
              <a:r>
                <a:rPr lang="zh-CN" altLang="en-US" sz="2400" dirty="0">
                  <a:solidFill>
                    <a:srgbClr val="22232A"/>
                  </a:solidFill>
                  <a:ea typeface="字由点字典黑 45J" panose="00020600040101010101" charset="-122"/>
                  <a:sym typeface="+mn-ea"/>
                </a:rPr>
                <a:t>指导下，东北虎豹生物多样性国家野外科学观测研究站经科技部批准设立。本项目将依托“东北虎豹国家公园生物多样性国家野外科学观测研究站”、 “生物多样性与生态工程教育部重点实验室”等平台，配备了</a:t>
              </a:r>
              <a:r>
                <a:rPr lang="en-US" altLang="zh-CN" sz="2400" dirty="0">
                  <a:solidFill>
                    <a:srgbClr val="22232A"/>
                  </a:solidFill>
                  <a:ea typeface="字由点字典黑 45J" panose="00020600040101010101" charset="-122"/>
                  <a:sym typeface="+mn-ea"/>
                </a:rPr>
                <a:t>700M </a:t>
              </a:r>
              <a:r>
                <a:rPr lang="zh-CN" altLang="en-US" sz="2400" dirty="0">
                  <a:solidFill>
                    <a:srgbClr val="22232A"/>
                  </a:solidFill>
                  <a:ea typeface="字由点字典黑 45J" panose="00020600040101010101" charset="-122"/>
                  <a:sym typeface="+mn-ea"/>
                </a:rPr>
                <a:t>网络实验室和高性能的服务器和工作站，可以保证项目高效完成。</a:t>
              </a:r>
              <a:endParaRPr lang="en-US" altLang="zh-CN" sz="2400" dirty="0">
                <a:solidFill>
                  <a:srgbClr val="22232A"/>
                </a:solidFill>
                <a:ea typeface="字由点字典黑 45J" panose="00020600040101010101" charset="-122"/>
              </a:endParaRPr>
            </a:p>
          </p:txBody>
        </p:sp>
      </p:grpSp>
      <p:grpSp>
        <p:nvGrpSpPr>
          <p:cNvPr id="11" name="Group 11"/>
          <p:cNvGrpSpPr/>
          <p:nvPr/>
        </p:nvGrpSpPr>
        <p:grpSpPr>
          <a:xfrm>
            <a:off x="5867400" y="5390769"/>
            <a:ext cx="2647966" cy="624782"/>
            <a:chOff x="-293005" y="-318843"/>
            <a:chExt cx="3530621" cy="833042"/>
          </a:xfrm>
        </p:grpSpPr>
        <p:grpSp>
          <p:nvGrpSpPr>
            <p:cNvPr id="12" name="Group 12"/>
            <p:cNvGrpSpPr/>
            <p:nvPr/>
          </p:nvGrpSpPr>
          <p:grpSpPr>
            <a:xfrm>
              <a:off x="-293005" y="-318843"/>
              <a:ext cx="3530621" cy="833042"/>
              <a:chOff x="-232282" y="-252765"/>
              <a:chExt cx="2798925" cy="660400"/>
            </a:xfrm>
          </p:grpSpPr>
          <p:sp>
            <p:nvSpPr>
              <p:cNvPr id="13" name="Freeform 13"/>
              <p:cNvSpPr/>
              <p:nvPr/>
            </p:nvSpPr>
            <p:spPr>
              <a:xfrm>
                <a:off x="-232282" y="-252765"/>
                <a:ext cx="2798925" cy="660400"/>
              </a:xfrm>
              <a:custGeom>
                <a:avLst/>
                <a:gdLst/>
                <a:ahLst/>
                <a:cxnLst/>
                <a:rect l="l" t="t" r="r" b="b"/>
                <a:pathLst>
                  <a:path w="2798925" h="660400">
                    <a:moveTo>
                      <a:pt x="2674465" y="660400"/>
                    </a:moveTo>
                    <a:lnTo>
                      <a:pt x="124460" y="660400"/>
                    </a:lnTo>
                    <a:cubicBezTo>
                      <a:pt x="55880" y="660400"/>
                      <a:pt x="0" y="604520"/>
                      <a:pt x="0" y="535940"/>
                    </a:cubicBezTo>
                    <a:lnTo>
                      <a:pt x="0" y="124460"/>
                    </a:lnTo>
                    <a:cubicBezTo>
                      <a:pt x="0" y="55880"/>
                      <a:pt x="55880" y="0"/>
                      <a:pt x="124460" y="0"/>
                    </a:cubicBezTo>
                    <a:lnTo>
                      <a:pt x="2674465" y="0"/>
                    </a:lnTo>
                    <a:cubicBezTo>
                      <a:pt x="2743045" y="0"/>
                      <a:pt x="2798925" y="55880"/>
                      <a:pt x="2798925" y="124460"/>
                    </a:cubicBezTo>
                    <a:lnTo>
                      <a:pt x="2798925" y="535940"/>
                    </a:lnTo>
                    <a:cubicBezTo>
                      <a:pt x="2798925" y="604520"/>
                      <a:pt x="2743045" y="660400"/>
                      <a:pt x="2674465" y="660400"/>
                    </a:cubicBezTo>
                    <a:close/>
                  </a:path>
                </a:pathLst>
              </a:custGeom>
              <a:solidFill>
                <a:srgbClr val="70ADB2"/>
              </a:solidFill>
            </p:spPr>
          </p:sp>
        </p:grpSp>
        <p:sp>
          <p:nvSpPr>
            <p:cNvPr id="14" name="TextBox 14"/>
            <p:cNvSpPr txBox="1"/>
            <p:nvPr/>
          </p:nvSpPr>
          <p:spPr>
            <a:xfrm>
              <a:off x="-1" y="-246916"/>
              <a:ext cx="2944612" cy="613158"/>
            </a:xfrm>
            <a:prstGeom prst="rect">
              <a:avLst/>
            </a:prstGeom>
          </p:spPr>
          <p:txBody>
            <a:bodyPr lIns="0" tIns="0" rIns="0" bIns="0" rtlCol="0" anchor="t">
              <a:spAutoFit/>
            </a:bodyPr>
            <a:lstStyle/>
            <a:p>
              <a:pPr algn="ctr">
                <a:lnSpc>
                  <a:spcPts val="3920"/>
                </a:lnSpc>
              </a:pPr>
              <a:r>
                <a:rPr lang="zh-CN" altLang="en-US" sz="2800" dirty="0">
                  <a:solidFill>
                    <a:srgbClr val="FFFFFF"/>
                  </a:solidFill>
                  <a:ea typeface="字由点字典黑 55J" panose="00020600040101010101" charset="-122"/>
                </a:rPr>
                <a:t>团队基础</a:t>
              </a:r>
            </a:p>
          </p:txBody>
        </p:sp>
      </p:grpSp>
      <p:sp>
        <p:nvSpPr>
          <p:cNvPr id="17" name="TextBox 10"/>
          <p:cNvSpPr txBox="1"/>
          <p:nvPr/>
        </p:nvSpPr>
        <p:spPr>
          <a:xfrm>
            <a:off x="6087153" y="6288523"/>
            <a:ext cx="10108565" cy="2724592"/>
          </a:xfrm>
          <a:prstGeom prst="rect">
            <a:avLst/>
          </a:prstGeom>
        </p:spPr>
        <p:txBody>
          <a:bodyPr wrap="square" lIns="0" tIns="0" rIns="0" bIns="0" rtlCol="0" anchor="t">
            <a:spAutoFit/>
          </a:bodyPr>
          <a:lstStyle/>
          <a:p>
            <a:pPr algn="just">
              <a:lnSpc>
                <a:spcPts val="3600"/>
              </a:lnSpc>
            </a:pPr>
            <a:r>
              <a:rPr lang="zh-CN" altLang="en-US" sz="2400" dirty="0">
                <a:solidFill>
                  <a:srgbClr val="22232A"/>
                </a:solidFill>
                <a:ea typeface="字由点字典黑 45J" panose="00020600040101010101" charset="-122"/>
              </a:rPr>
              <a:t>       项目团队由侯赛辉老师和鲍蕾老师共同指导，在人工智能和生态学领域分别提供技术支持和帮助。团队有来自多个不同专业的研究生与本科生，推进交叉学科应用。</a:t>
            </a:r>
            <a:endParaRPr lang="en-US" altLang="zh-CN" sz="2400" dirty="0">
              <a:solidFill>
                <a:srgbClr val="22232A"/>
              </a:solidFill>
              <a:ea typeface="字由点字典黑 45J" panose="00020600040101010101" charset="-122"/>
            </a:endParaRPr>
          </a:p>
          <a:p>
            <a:pPr algn="just">
              <a:lnSpc>
                <a:spcPts val="3600"/>
              </a:lnSpc>
            </a:pPr>
            <a:r>
              <a:rPr lang="en-US" altLang="zh-CN" sz="2400" dirty="0">
                <a:solidFill>
                  <a:srgbClr val="22232A"/>
                </a:solidFill>
                <a:ea typeface="字由点字典黑 45J" panose="00020600040101010101" charset="-122"/>
              </a:rPr>
              <a:t>       </a:t>
            </a:r>
            <a:r>
              <a:rPr lang="zh-CN" altLang="en-US" sz="2400" dirty="0">
                <a:solidFill>
                  <a:srgbClr val="22232A"/>
                </a:solidFill>
                <a:ea typeface="字由点字典黑 45J" panose="00020600040101010101" charset="-122"/>
              </a:rPr>
              <a:t>项目负责人宋泰霖研究能力强，有一篇英文论文已被接收。项目组三位同学专业基础扎实，学习能力强，合作基础深厚。</a:t>
            </a:r>
            <a:endParaRPr lang="en-US" altLang="zh-CN" sz="2400" dirty="0">
              <a:solidFill>
                <a:srgbClr val="22232A"/>
              </a:solidFill>
              <a:ea typeface="字由点字典黑 45J" panose="00020600040101010101" charset="-122"/>
            </a:endParaRPr>
          </a:p>
          <a:p>
            <a:pPr algn="just">
              <a:lnSpc>
                <a:spcPts val="3600"/>
              </a:lnSpc>
            </a:pPr>
            <a:endParaRPr lang="en-US" altLang="zh-CN" sz="2400" dirty="0">
              <a:solidFill>
                <a:srgbClr val="22232A"/>
              </a:solidFill>
              <a:ea typeface="字由点字典黑 45J" panose="00020600040101010101" charset="-122"/>
            </a:endParaRPr>
          </a:p>
        </p:txBody>
      </p:sp>
      <p:sp>
        <p:nvSpPr>
          <p:cNvPr id="15" name="文本框 14">
            <a:extLst>
              <a:ext uri="{FF2B5EF4-FFF2-40B4-BE49-F238E27FC236}">
                <a16:creationId xmlns:a16="http://schemas.microsoft.com/office/drawing/2014/main" id="{87F27514-2650-AA16-2A17-4F9A8BDC71F0}"/>
              </a:ext>
            </a:extLst>
          </p:cNvPr>
          <p:cNvSpPr txBox="1"/>
          <p:nvPr/>
        </p:nvSpPr>
        <p:spPr>
          <a:xfrm>
            <a:off x="5486400" y="9164651"/>
            <a:ext cx="12555041" cy="646331"/>
          </a:xfrm>
          <a:prstGeom prst="rect">
            <a:avLst/>
          </a:prstGeom>
          <a:noFill/>
        </p:spPr>
        <p:txBody>
          <a:bodyPr wrap="square" rtlCol="0">
            <a:spAutoFit/>
          </a:bodyPr>
          <a:lstStyle/>
          <a:p>
            <a:r>
              <a:rPr lang="en-US" altLang="zh-CN" dirty="0" err="1"/>
              <a:t>Tailin</a:t>
            </a:r>
            <a:r>
              <a:rPr lang="en-US" altLang="zh-CN" dirty="0"/>
              <a:t> Song, </a:t>
            </a:r>
            <a:r>
              <a:rPr lang="en-US" altLang="zh-CN" dirty="0" err="1"/>
              <a:t>Ziyue</a:t>
            </a:r>
            <a:r>
              <a:rPr lang="en-US" altLang="zh-CN" dirty="0"/>
              <a:t> Yan, </a:t>
            </a:r>
            <a:r>
              <a:rPr lang="en-US" altLang="zh-CN" dirty="0" err="1"/>
              <a:t>Xueran</a:t>
            </a:r>
            <a:r>
              <a:rPr lang="en-US" altLang="zh-CN" dirty="0"/>
              <a:t> Chai. PCVD-A Systematic Model of Plant Community Variation with Drought[J]. </a:t>
            </a:r>
          </a:p>
          <a:p>
            <a:r>
              <a:rPr lang="en-US" altLang="zh-CN" dirty="0"/>
              <a:t>Accepted by Francis Academic Press. 04 May, 2023. </a:t>
            </a:r>
            <a:endParaRPr lang="zh-CN" altLang="en-US" dirty="0"/>
          </a:p>
        </p:txBody>
      </p:sp>
    </p:spTree>
    <p:extLst>
      <p:ext uri="{BB962C8B-B14F-4D97-AF65-F5344CB8AC3E}">
        <p14:creationId xmlns:p14="http://schemas.microsoft.com/office/powerpoint/2010/main" val="865421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8"/>
          <p:cNvSpPr/>
          <p:nvPr/>
        </p:nvSpPr>
        <p:spPr>
          <a:xfrm>
            <a:off x="9477375" y="3103880"/>
            <a:ext cx="6587490" cy="3573780"/>
          </a:xfrm>
          <a:custGeom>
            <a:avLst/>
            <a:gdLst/>
            <a:ahLst/>
            <a:cxnLst/>
            <a:rect l="l" t="t" r="r" b="b"/>
            <a:pathLst>
              <a:path w="5877912" h="6376236">
                <a:moveTo>
                  <a:pt x="5573112" y="0"/>
                </a:moveTo>
                <a:lnTo>
                  <a:pt x="304800" y="0"/>
                </a:lnTo>
                <a:cubicBezTo>
                  <a:pt x="135890" y="0"/>
                  <a:pt x="0" y="135890"/>
                  <a:pt x="0" y="304800"/>
                </a:cubicBezTo>
                <a:lnTo>
                  <a:pt x="0" y="6071436"/>
                </a:lnTo>
                <a:cubicBezTo>
                  <a:pt x="0" y="6240346"/>
                  <a:pt x="135890" y="6376236"/>
                  <a:pt x="304800" y="6376236"/>
                </a:cubicBezTo>
                <a:lnTo>
                  <a:pt x="5573112" y="6376236"/>
                </a:lnTo>
                <a:cubicBezTo>
                  <a:pt x="5742022" y="6376236"/>
                  <a:pt x="5877912" y="6240346"/>
                  <a:pt x="5877912" y="6071436"/>
                </a:cubicBezTo>
                <a:lnTo>
                  <a:pt x="5877912" y="304800"/>
                </a:lnTo>
                <a:cubicBezTo>
                  <a:pt x="5877912" y="135890"/>
                  <a:pt x="5742022" y="0"/>
                  <a:pt x="5573112" y="0"/>
                </a:cubicBezTo>
                <a:close/>
              </a:path>
            </a:pathLst>
          </a:custGeom>
          <a:solidFill>
            <a:srgbClr val="F0F7F8"/>
          </a:solidFill>
        </p:spPr>
      </p:sp>
      <p:sp>
        <p:nvSpPr>
          <p:cNvPr id="28" name="TextBox 2"/>
          <p:cNvSpPr txBox="1"/>
          <p:nvPr/>
        </p:nvSpPr>
        <p:spPr>
          <a:xfrm>
            <a:off x="1981200" y="2400300"/>
            <a:ext cx="7692390" cy="5344795"/>
          </a:xfrm>
          <a:prstGeom prst="rect">
            <a:avLst/>
          </a:prstGeom>
        </p:spPr>
        <p:txBody>
          <a:bodyPr wrap="square" lIns="0" tIns="0" rIns="0" bIns="0" rtlCol="0" anchor="t">
            <a:spAutoFit/>
          </a:bodyPr>
          <a:lstStyle/>
          <a:p>
            <a:pPr algn="ctr">
              <a:lnSpc>
                <a:spcPts val="41680"/>
              </a:lnSpc>
            </a:pPr>
            <a:r>
              <a:rPr lang="en-US" sz="36500" b="1" spc="2413">
                <a:solidFill>
                  <a:srgbClr val="D8E6E5"/>
                </a:solidFill>
                <a:latin typeface="+mn-ea"/>
              </a:rPr>
              <a:t>02</a:t>
            </a:r>
          </a:p>
        </p:txBody>
      </p:sp>
      <p:grpSp>
        <p:nvGrpSpPr>
          <p:cNvPr id="2" name="组合 1"/>
          <p:cNvGrpSpPr/>
          <p:nvPr/>
        </p:nvGrpSpPr>
        <p:grpSpPr>
          <a:xfrm>
            <a:off x="1981200" y="5676900"/>
            <a:ext cx="6505575" cy="2406236"/>
            <a:chOff x="4250" y="8824"/>
            <a:chExt cx="6379" cy="3789"/>
          </a:xfrm>
        </p:grpSpPr>
        <p:grpSp>
          <p:nvGrpSpPr>
            <p:cNvPr id="29" name="Group 3"/>
            <p:cNvGrpSpPr/>
            <p:nvPr/>
          </p:nvGrpSpPr>
          <p:grpSpPr>
            <a:xfrm>
              <a:off x="4250" y="8824"/>
              <a:ext cx="6379" cy="3789"/>
              <a:chOff x="-136144" y="-20150"/>
              <a:chExt cx="1129035" cy="860425"/>
            </a:xfrm>
          </p:grpSpPr>
          <p:sp>
            <p:nvSpPr>
              <p:cNvPr id="30" name="Freeform 4"/>
              <p:cNvSpPr/>
              <p:nvPr/>
            </p:nvSpPr>
            <p:spPr>
              <a:xfrm>
                <a:off x="-113453" y="0"/>
                <a:ext cx="1106344" cy="336509"/>
              </a:xfrm>
              <a:custGeom>
                <a:avLst/>
                <a:gdLst/>
                <a:ahLst/>
                <a:cxnLst/>
                <a:rect l="l" t="t" r="r" b="b"/>
                <a:pathLst>
                  <a:path w="1106344" h="336509">
                    <a:moveTo>
                      <a:pt x="0" y="0"/>
                    </a:moveTo>
                    <a:lnTo>
                      <a:pt x="1106344" y="0"/>
                    </a:lnTo>
                    <a:lnTo>
                      <a:pt x="1106344" y="336509"/>
                    </a:lnTo>
                    <a:lnTo>
                      <a:pt x="0" y="336509"/>
                    </a:lnTo>
                    <a:close/>
                  </a:path>
                </a:pathLst>
              </a:custGeom>
              <a:solidFill>
                <a:srgbClr val="70ADB2"/>
              </a:solidFill>
            </p:spPr>
          </p:sp>
          <p:sp>
            <p:nvSpPr>
              <p:cNvPr id="31" name="TextBox 5"/>
              <p:cNvSpPr txBox="1"/>
              <p:nvPr/>
            </p:nvSpPr>
            <p:spPr>
              <a:xfrm>
                <a:off x="-136144" y="-20150"/>
                <a:ext cx="812800" cy="860425"/>
              </a:xfrm>
              <a:prstGeom prst="rect">
                <a:avLst/>
              </a:prstGeom>
            </p:spPr>
            <p:txBody>
              <a:bodyPr lIns="50800" tIns="50800" rIns="50800" bIns="50800" rtlCol="0" anchor="ctr"/>
              <a:lstStyle/>
              <a:p>
                <a:pPr algn="ctr">
                  <a:lnSpc>
                    <a:spcPts val="2940"/>
                  </a:lnSpc>
                </a:pPr>
                <a:endParaRPr sz="1400"/>
              </a:p>
            </p:txBody>
          </p:sp>
        </p:grpSp>
        <p:sp>
          <p:nvSpPr>
            <p:cNvPr id="32" name="TextBox 6"/>
            <p:cNvSpPr txBox="1"/>
            <p:nvPr/>
          </p:nvSpPr>
          <p:spPr>
            <a:xfrm>
              <a:off x="4763" y="8913"/>
              <a:ext cx="5496" cy="1089"/>
            </a:xfrm>
            <a:prstGeom prst="rect">
              <a:avLst/>
            </a:prstGeom>
          </p:spPr>
          <p:txBody>
            <a:bodyPr lIns="0" tIns="0" rIns="0" bIns="0" rtlCol="0" anchor="t">
              <a:noAutofit/>
            </a:bodyPr>
            <a:lstStyle/>
            <a:p>
              <a:pPr algn="ctr">
                <a:lnSpc>
                  <a:spcPts val="6440"/>
                </a:lnSpc>
              </a:pPr>
              <a:r>
                <a:rPr lang="zh-CN" altLang="en-US" sz="3600" b="1" dirty="0">
                  <a:solidFill>
                    <a:srgbClr val="FFFFFF"/>
                  </a:solidFill>
                  <a:ea typeface="字由点字典黑 55J" panose="00020600040101010101" charset="-122"/>
                </a:rPr>
                <a:t>拟研究问题国内外研究现状</a:t>
              </a:r>
            </a:p>
          </p:txBody>
        </p:sp>
      </p:grpSp>
      <p:sp>
        <p:nvSpPr>
          <p:cNvPr id="33" name="TextBox 9"/>
          <p:cNvSpPr txBox="1"/>
          <p:nvPr/>
        </p:nvSpPr>
        <p:spPr>
          <a:xfrm>
            <a:off x="10819447" y="4076700"/>
            <a:ext cx="3903345" cy="1420902"/>
          </a:xfrm>
          <a:prstGeom prst="rect">
            <a:avLst/>
          </a:prstGeom>
        </p:spPr>
        <p:txBody>
          <a:bodyPr wrap="square" lIns="0" tIns="0" rIns="0" bIns="0" rtlCol="0" anchor="t">
            <a:spAutoFit/>
          </a:bodyPr>
          <a:lstStyle/>
          <a:p>
            <a:pPr algn="ctr">
              <a:lnSpc>
                <a:spcPts val="5855"/>
              </a:lnSpc>
            </a:pPr>
            <a:r>
              <a:rPr lang="zh-CN" altLang="en-US" sz="3200" dirty="0">
                <a:solidFill>
                  <a:srgbClr val="22232A"/>
                </a:solidFill>
                <a:ea typeface="字由点字典黑 45J" panose="00020600040101010101" charset="-122"/>
              </a:rPr>
              <a:t>与本项目相关的一些国内外研究工作</a:t>
            </a:r>
            <a:endParaRPr lang="en-US" sz="3200" dirty="0">
              <a:solidFill>
                <a:srgbClr val="22232A"/>
              </a:solidFill>
              <a:ea typeface="字由点字典黑 45J" panose="00020600040101010101"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028700" y="896938"/>
            <a:ext cx="16230600" cy="8493123"/>
            <a:chOff x="0" y="0"/>
            <a:chExt cx="3657498" cy="1913890"/>
          </a:xfrm>
        </p:grpSpPr>
        <p:sp>
          <p:nvSpPr>
            <p:cNvPr id="5" name="Freeform 5"/>
            <p:cNvSpPr/>
            <p:nvPr/>
          </p:nvSpPr>
          <p:spPr>
            <a:xfrm>
              <a:off x="0" y="0"/>
              <a:ext cx="3657498" cy="1913890"/>
            </a:xfrm>
            <a:custGeom>
              <a:avLst/>
              <a:gdLst/>
              <a:ahLst/>
              <a:cxnLst/>
              <a:rect l="l" t="t" r="r" b="b"/>
              <a:pathLst>
                <a:path w="3657498" h="1913890">
                  <a:moveTo>
                    <a:pt x="3533038" y="1913890"/>
                  </a:moveTo>
                  <a:lnTo>
                    <a:pt x="124460" y="1913890"/>
                  </a:lnTo>
                  <a:cubicBezTo>
                    <a:pt x="55880" y="1913890"/>
                    <a:pt x="0" y="1858010"/>
                    <a:pt x="0" y="1789430"/>
                  </a:cubicBezTo>
                  <a:lnTo>
                    <a:pt x="0" y="124460"/>
                  </a:lnTo>
                  <a:cubicBezTo>
                    <a:pt x="0" y="55880"/>
                    <a:pt x="55880" y="0"/>
                    <a:pt x="124460" y="0"/>
                  </a:cubicBezTo>
                  <a:lnTo>
                    <a:pt x="3533038" y="0"/>
                  </a:lnTo>
                  <a:cubicBezTo>
                    <a:pt x="3601618" y="0"/>
                    <a:pt x="3657498" y="55880"/>
                    <a:pt x="3657498" y="124460"/>
                  </a:cubicBezTo>
                  <a:lnTo>
                    <a:pt x="3657498" y="1789430"/>
                  </a:lnTo>
                  <a:cubicBezTo>
                    <a:pt x="3657498" y="1858010"/>
                    <a:pt x="3601618" y="1913890"/>
                    <a:pt x="3533038" y="1913890"/>
                  </a:cubicBezTo>
                  <a:close/>
                </a:path>
              </a:pathLst>
            </a:custGeom>
            <a:solidFill>
              <a:srgbClr val="FFFFFF"/>
            </a:solidFill>
          </p:spPr>
          <p:txBody>
            <a:bodyPr/>
            <a:lstStyle/>
            <a:p>
              <a:endParaRPr lang="zh-CN" altLang="en-US" dirty="0"/>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a:off x="6371851" y="1909589"/>
            <a:ext cx="6805599" cy="678020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04347" y="7052827"/>
            <a:ext cx="461025" cy="54765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04347" y="3011025"/>
            <a:ext cx="518777" cy="547654"/>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409487" y="3129718"/>
            <a:ext cx="656280" cy="528604"/>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497746" y="7052827"/>
            <a:ext cx="553775" cy="528604"/>
          </a:xfrm>
          <a:prstGeom prst="rect">
            <a:avLst/>
          </a:prstGeom>
        </p:spPr>
      </p:pic>
      <p:grpSp>
        <p:nvGrpSpPr>
          <p:cNvPr id="12" name="Group 12"/>
          <p:cNvGrpSpPr/>
          <p:nvPr/>
        </p:nvGrpSpPr>
        <p:grpSpPr>
          <a:xfrm>
            <a:off x="682199" y="1744967"/>
            <a:ext cx="6235815" cy="2366097"/>
            <a:chOff x="-1798964" y="-308755"/>
            <a:chExt cx="8314420" cy="3154795"/>
          </a:xfrm>
        </p:grpSpPr>
        <p:sp>
          <p:nvSpPr>
            <p:cNvPr id="13" name="TextBox 13"/>
            <p:cNvSpPr txBox="1"/>
            <p:nvPr/>
          </p:nvSpPr>
          <p:spPr>
            <a:xfrm>
              <a:off x="0" y="-57150"/>
              <a:ext cx="4896091" cy="613158"/>
            </a:xfrm>
            <a:prstGeom prst="rect">
              <a:avLst/>
            </a:prstGeom>
          </p:spPr>
          <p:txBody>
            <a:bodyPr lIns="0" tIns="0" rIns="0" bIns="0" rtlCol="0" anchor="t">
              <a:spAutoFit/>
            </a:bodyPr>
            <a:lstStyle/>
            <a:p>
              <a:pPr algn="ctr">
                <a:lnSpc>
                  <a:spcPts val="3920"/>
                </a:lnSpc>
              </a:pPr>
              <a:endParaRPr lang="zh-CN" altLang="en-US" sz="2800" dirty="0">
                <a:solidFill>
                  <a:srgbClr val="000000"/>
                </a:solidFill>
                <a:ea typeface="字由点字典黑 55J Bold"/>
              </a:endParaRPr>
            </a:p>
          </p:txBody>
        </p:sp>
        <p:sp>
          <p:nvSpPr>
            <p:cNvPr id="14" name="TextBox 14"/>
            <p:cNvSpPr txBox="1"/>
            <p:nvPr/>
          </p:nvSpPr>
          <p:spPr>
            <a:xfrm>
              <a:off x="-1798964" y="-308755"/>
              <a:ext cx="8314420" cy="3154795"/>
            </a:xfrm>
            <a:prstGeom prst="rect">
              <a:avLst/>
            </a:prstGeom>
          </p:spPr>
          <p:txBody>
            <a:bodyPr wrap="square" lIns="0" tIns="0" rIns="0" bIns="0" rtlCol="0" anchor="t">
              <a:spAutoFit/>
            </a:bodyPr>
            <a:lstStyle/>
            <a:p>
              <a:pPr indent="0" algn="just" fontAlgn="auto">
                <a:lnSpc>
                  <a:spcPct val="150000"/>
                </a:lnSpc>
              </a:pPr>
              <a:r>
                <a:rPr lang="zh-CN" altLang="en-US" sz="2100" dirty="0">
                  <a:solidFill>
                    <a:srgbClr val="22232A"/>
                  </a:solidFill>
                  <a:ea typeface="字由点字典黑 45J" panose="00020600040101010101" charset="-122"/>
                  <a:sym typeface="+mn-ea"/>
                </a:rPr>
                <a:t>        目前存在用于捕捉其他动物的姿势的其他基于视频的方法。微软</a:t>
              </a:r>
              <a:r>
                <a:rPr lang="en-US" altLang="zh-CN" sz="2100" dirty="0">
                  <a:solidFill>
                    <a:srgbClr val="22232A"/>
                  </a:solidFill>
                  <a:ea typeface="字由点字典黑 45J" panose="00020600040101010101" charset="-122"/>
                  <a:sym typeface="+mn-ea"/>
                </a:rPr>
                <a:t>Kinect</a:t>
              </a:r>
              <a:r>
                <a:rPr lang="zh-CN" altLang="en-US" sz="2100" dirty="0">
                  <a:solidFill>
                    <a:srgbClr val="22232A"/>
                  </a:solidFill>
                  <a:ea typeface="字由点字典黑 45J" panose="00020600040101010101" charset="-122"/>
                  <a:sym typeface="+mn-ea"/>
                </a:rPr>
                <a:t>等深度相机已被用于啮齿动物。密集的姿势表示，即</a:t>
              </a:r>
              <a:r>
                <a:rPr lang="en-US" altLang="zh-CN" sz="2100" dirty="0">
                  <a:solidFill>
                    <a:srgbClr val="22232A"/>
                  </a:solidFill>
                  <a:ea typeface="字由点字典黑 45J" panose="00020600040101010101" charset="-122"/>
                  <a:sym typeface="+mn-ea"/>
                </a:rPr>
                <a:t>3D</a:t>
              </a:r>
              <a:r>
                <a:rPr lang="zh-CN" altLang="en-US" sz="2100" dirty="0">
                  <a:solidFill>
                    <a:srgbClr val="22232A"/>
                  </a:solidFill>
                  <a:ea typeface="字由点字典黑 45J" panose="00020600040101010101" charset="-122"/>
                  <a:sym typeface="+mn-ea"/>
                </a:rPr>
                <a:t>点云或网格，已成为捕捉身体软组织和形状的一种流行的方式。然而，目前还没有专门针对神经科学应用的动物工具箱。</a:t>
              </a:r>
              <a:endParaRPr lang="en-US" sz="2100" spc="84" dirty="0">
                <a:solidFill>
                  <a:srgbClr val="000000"/>
                </a:solidFill>
                <a:ea typeface="字由点字典黑 45J" panose="00020600040101010101" charset="-122"/>
              </a:endParaRPr>
            </a:p>
          </p:txBody>
        </p:sp>
      </p:grpSp>
      <p:grpSp>
        <p:nvGrpSpPr>
          <p:cNvPr id="15" name="Group 15"/>
          <p:cNvGrpSpPr/>
          <p:nvPr/>
        </p:nvGrpSpPr>
        <p:grpSpPr>
          <a:xfrm>
            <a:off x="12614597" y="1006215"/>
            <a:ext cx="5383500" cy="3296800"/>
            <a:chOff x="-116788" y="-1743035"/>
            <a:chExt cx="5012879" cy="4395733"/>
          </a:xfrm>
        </p:grpSpPr>
        <p:sp>
          <p:nvSpPr>
            <p:cNvPr id="16" name="TextBox 16"/>
            <p:cNvSpPr txBox="1"/>
            <p:nvPr/>
          </p:nvSpPr>
          <p:spPr>
            <a:xfrm>
              <a:off x="0" y="-57150"/>
              <a:ext cx="4896091" cy="609141"/>
            </a:xfrm>
            <a:prstGeom prst="rect">
              <a:avLst/>
            </a:prstGeom>
          </p:spPr>
          <p:txBody>
            <a:bodyPr lIns="0" tIns="0" rIns="0" bIns="0" rtlCol="0" anchor="t">
              <a:spAutoFit/>
            </a:bodyPr>
            <a:lstStyle/>
            <a:p>
              <a:pPr algn="ctr">
                <a:lnSpc>
                  <a:spcPts val="3920"/>
                </a:lnSpc>
              </a:pPr>
              <a:endParaRPr lang="zh-CN" altLang="en-US" sz="2800" dirty="0">
                <a:solidFill>
                  <a:srgbClr val="000000"/>
                </a:solidFill>
                <a:ea typeface="字由点字典黑 55J Bold"/>
              </a:endParaRPr>
            </a:p>
          </p:txBody>
        </p:sp>
        <p:sp>
          <p:nvSpPr>
            <p:cNvPr id="17" name="TextBox 17"/>
            <p:cNvSpPr txBox="1"/>
            <p:nvPr/>
          </p:nvSpPr>
          <p:spPr>
            <a:xfrm>
              <a:off x="-116788" y="-1743035"/>
              <a:ext cx="4896091" cy="4395733"/>
            </a:xfrm>
            <a:prstGeom prst="rect">
              <a:avLst/>
            </a:prstGeom>
          </p:spPr>
          <p:txBody>
            <a:bodyPr lIns="0" tIns="0" rIns="0" bIns="0" rtlCol="0" anchor="t">
              <a:spAutoFit/>
            </a:bodyPr>
            <a:lstStyle/>
            <a:p>
              <a:pPr indent="0" algn="just" fontAlgn="auto">
                <a:lnSpc>
                  <a:spcPct val="150000"/>
                </a:lnSpc>
              </a:pPr>
              <a:r>
                <a:rPr lang="zh-CN" altLang="en-US" sz="2100" dirty="0">
                  <a:solidFill>
                    <a:srgbClr val="22232A"/>
                  </a:solidFill>
                  <a:ea typeface="字由点字典黑 45J" panose="00020600040101010101" charset="-122"/>
                  <a:sym typeface="+mn-ea"/>
                </a:rPr>
                <a:t>        在很多工作中，</a:t>
              </a:r>
              <a:r>
                <a:rPr lang="en-US" altLang="zh-CN" sz="2100" dirty="0" err="1">
                  <a:solidFill>
                    <a:srgbClr val="22232A"/>
                  </a:solidFill>
                  <a:ea typeface="字由点字典黑 45J" panose="00020600040101010101" charset="-122"/>
                  <a:sym typeface="+mn-ea"/>
                </a:rPr>
                <a:t>DeepLabCut</a:t>
              </a:r>
              <a:r>
                <a:rPr lang="zh-CN" altLang="en-US" sz="2100" dirty="0">
                  <a:solidFill>
                    <a:srgbClr val="22232A"/>
                  </a:solidFill>
                  <a:ea typeface="字由点字典黑 45J" panose="00020600040101010101" charset="-122"/>
                  <a:sym typeface="+mn-ea"/>
                </a:rPr>
                <a:t>已经被用于姿势估计和行为分析。例如，自行车运动过程中的膝盖运动量化，水下跑步过程中的姿势分析，蝙蝠的社会行为等。</a:t>
              </a:r>
              <a:r>
                <a:rPr lang="en-US" altLang="zh-CN" sz="2100" dirty="0">
                  <a:solidFill>
                    <a:srgbClr val="22232A"/>
                  </a:solidFill>
                  <a:ea typeface="字由点字典黑 45J" panose="00020600040101010101" charset="-122"/>
                  <a:sym typeface="+mn-ea"/>
                </a:rPr>
                <a:t>LEAP</a:t>
              </a:r>
              <a:r>
                <a:rPr lang="zh-CN" altLang="en-US" sz="2100" dirty="0">
                  <a:solidFill>
                    <a:srgbClr val="22232A"/>
                  </a:solidFill>
                  <a:ea typeface="字由点字典黑 45J" panose="00020600040101010101" charset="-122"/>
                  <a:sym typeface="+mn-ea"/>
                </a:rPr>
                <a:t>也已被用于追踪蚂蚁和小鼠。但是，目前还没有针对野生鸟类的姿态估计研究。</a:t>
              </a:r>
              <a:endParaRPr lang="en-US" sz="2100" dirty="0">
                <a:solidFill>
                  <a:srgbClr val="22232A"/>
                </a:solidFill>
                <a:ea typeface="字由点字典黑 45J" panose="00020600040101010101" charset="-122"/>
              </a:endParaRPr>
            </a:p>
            <a:p>
              <a:pPr algn="ctr">
                <a:lnSpc>
                  <a:spcPts val="3360"/>
                </a:lnSpc>
              </a:pPr>
              <a:endParaRPr lang="en-US" sz="2100" spc="84" dirty="0">
                <a:solidFill>
                  <a:srgbClr val="000000"/>
                </a:solidFill>
                <a:ea typeface="字由点字典黑 45J" panose="00020600040101010101" charset="-122"/>
              </a:endParaRPr>
            </a:p>
          </p:txBody>
        </p:sp>
      </p:grpSp>
      <p:grpSp>
        <p:nvGrpSpPr>
          <p:cNvPr id="18" name="Group 18"/>
          <p:cNvGrpSpPr/>
          <p:nvPr/>
        </p:nvGrpSpPr>
        <p:grpSpPr>
          <a:xfrm>
            <a:off x="1143000" y="4840392"/>
            <a:ext cx="8508536" cy="3335593"/>
            <a:chOff x="-1416089" y="-2002026"/>
            <a:chExt cx="6312180" cy="4447455"/>
          </a:xfrm>
        </p:grpSpPr>
        <p:sp>
          <p:nvSpPr>
            <p:cNvPr id="19" name="TextBox 19"/>
            <p:cNvSpPr txBox="1"/>
            <p:nvPr/>
          </p:nvSpPr>
          <p:spPr>
            <a:xfrm>
              <a:off x="0" y="-57150"/>
              <a:ext cx="4896091" cy="609141"/>
            </a:xfrm>
            <a:prstGeom prst="rect">
              <a:avLst/>
            </a:prstGeom>
          </p:spPr>
          <p:txBody>
            <a:bodyPr lIns="0" tIns="0" rIns="0" bIns="0" rtlCol="0" anchor="t">
              <a:spAutoFit/>
            </a:bodyPr>
            <a:lstStyle/>
            <a:p>
              <a:pPr algn="ctr">
                <a:lnSpc>
                  <a:spcPts val="3920"/>
                </a:lnSpc>
              </a:pPr>
              <a:endParaRPr lang="zh-CN" altLang="en-US" sz="2800" dirty="0">
                <a:solidFill>
                  <a:srgbClr val="000000"/>
                </a:solidFill>
                <a:ea typeface="字由点字典黑 55J Bold"/>
              </a:endParaRPr>
            </a:p>
          </p:txBody>
        </p:sp>
        <p:sp>
          <p:nvSpPr>
            <p:cNvPr id="20" name="TextBox 20"/>
            <p:cNvSpPr txBox="1"/>
            <p:nvPr/>
          </p:nvSpPr>
          <p:spPr>
            <a:xfrm>
              <a:off x="-1416089" y="-2002026"/>
              <a:ext cx="4385093" cy="4447455"/>
            </a:xfrm>
            <a:prstGeom prst="rect">
              <a:avLst/>
            </a:prstGeom>
          </p:spPr>
          <p:txBody>
            <a:bodyPr wrap="square" lIns="0" tIns="0" rIns="0" bIns="0" rtlCol="0" anchor="t">
              <a:spAutoFit/>
            </a:bodyPr>
            <a:lstStyle/>
            <a:p>
              <a:pPr indent="0" algn="just" fontAlgn="auto">
                <a:lnSpc>
                  <a:spcPct val="150000"/>
                </a:lnSpc>
              </a:pPr>
              <a:r>
                <a:rPr lang="en-US" altLang="zh-CN" sz="2100" dirty="0">
                  <a:solidFill>
                    <a:srgbClr val="22232A"/>
                  </a:solidFill>
                  <a:ea typeface="字由点字典黑 45J" panose="00020600040101010101" charset="-122"/>
                  <a:sym typeface="+mn-ea"/>
                </a:rPr>
                <a:t>       </a:t>
              </a:r>
              <a:r>
                <a:rPr lang="en-US" altLang="zh-CN" sz="2100" dirty="0" err="1">
                  <a:solidFill>
                    <a:srgbClr val="22232A"/>
                  </a:solidFill>
                  <a:ea typeface="字由点字典黑 45J" panose="00020600040101010101" charset="-122"/>
                  <a:sym typeface="+mn-ea"/>
                </a:rPr>
                <a:t>DeepLabCut</a:t>
              </a:r>
              <a:r>
                <a:rPr lang="zh-CN" altLang="en-US" sz="2100" dirty="0">
                  <a:solidFill>
                    <a:srgbClr val="22232A"/>
                  </a:solidFill>
                  <a:ea typeface="字由点字典黑 45J" panose="00020600040101010101" charset="-122"/>
                  <a:sym typeface="+mn-ea"/>
                </a:rPr>
                <a:t>标记的准确性与人工标记类似。此外，离线分析和在线分析都需要很高的速度。 “</a:t>
              </a:r>
              <a:r>
                <a:rPr lang="en-US" altLang="zh-CN" sz="2100" dirty="0">
                  <a:solidFill>
                    <a:srgbClr val="22232A"/>
                  </a:solidFill>
                  <a:ea typeface="字由点字典黑 45J" panose="00020600040101010101" charset="-122"/>
                  <a:sym typeface="+mn-ea"/>
                </a:rPr>
                <a:t>LEAP”</a:t>
              </a:r>
              <a:r>
                <a:rPr lang="zh-CN" altLang="en-US" sz="2100" dirty="0">
                  <a:solidFill>
                    <a:srgbClr val="22232A"/>
                  </a:solidFill>
                  <a:ea typeface="字由点字典黑 45J" panose="00020600040101010101" charset="-122"/>
                  <a:sym typeface="+mn-ea"/>
                </a:rPr>
                <a:t>和“</a:t>
              </a:r>
              <a:r>
                <a:rPr lang="en-US" altLang="zh-CN" sz="2100" dirty="0" err="1">
                  <a:solidFill>
                    <a:srgbClr val="22232A"/>
                  </a:solidFill>
                  <a:ea typeface="字由点字典黑 45J" panose="00020600040101010101" charset="-122"/>
                  <a:sym typeface="+mn-ea"/>
                </a:rPr>
                <a:t>DeepPoseKit</a:t>
              </a:r>
              <a:r>
                <a:rPr lang="en-US" altLang="zh-CN" sz="2100" dirty="0">
                  <a:solidFill>
                    <a:srgbClr val="22232A"/>
                  </a:solidFill>
                  <a:ea typeface="字由点字典黑 45J" panose="00020600040101010101" charset="-122"/>
                  <a:sym typeface="+mn-ea"/>
                </a:rPr>
                <a:t>”</a:t>
              </a:r>
              <a:r>
                <a:rPr lang="zh-CN" altLang="en-US" sz="2100" dirty="0">
                  <a:solidFill>
                    <a:srgbClr val="22232A"/>
                  </a:solidFill>
                  <a:ea typeface="字由点字典黑 45J" panose="00020600040101010101" charset="-122"/>
                  <a:sym typeface="+mn-ea"/>
                </a:rPr>
                <a:t>两个工具箱采用了堆叠沙漏网络的变体，可以进行更快的标注。</a:t>
              </a:r>
              <a:r>
                <a:rPr lang="en-US" altLang="zh-CN" sz="2100" dirty="0">
                  <a:solidFill>
                    <a:srgbClr val="22232A"/>
                  </a:solidFill>
                  <a:ea typeface="字由点字典黑 45J" panose="00020600040101010101" charset="-122"/>
                  <a:sym typeface="+mn-ea"/>
                </a:rPr>
                <a:t>LEAP</a:t>
              </a:r>
              <a:r>
                <a:rPr lang="zh-CN" altLang="en-US" sz="2100" dirty="0">
                  <a:solidFill>
                    <a:srgbClr val="22232A"/>
                  </a:solidFill>
                  <a:ea typeface="字由点字典黑 45J" panose="00020600040101010101" charset="-122"/>
                  <a:sym typeface="+mn-ea"/>
                </a:rPr>
                <a:t>可以快速计算姿势，然后进行无监督的行为分析。</a:t>
              </a:r>
              <a:r>
                <a:rPr lang="en-US" altLang="zh-CN" sz="2100" dirty="0" err="1">
                  <a:solidFill>
                    <a:srgbClr val="22232A"/>
                  </a:solidFill>
                  <a:ea typeface="字由点字典黑 45J" panose="00020600040101010101" charset="-122"/>
                  <a:sym typeface="+mn-ea"/>
                </a:rPr>
                <a:t>DeepPoseKit</a:t>
              </a:r>
              <a:r>
                <a:rPr lang="zh-CN" altLang="en-US" sz="2100" dirty="0">
                  <a:solidFill>
                    <a:srgbClr val="22232A"/>
                  </a:solidFill>
                  <a:ea typeface="字由点字典黑 45J" panose="00020600040101010101" charset="-122"/>
                  <a:sym typeface="+mn-ea"/>
                </a:rPr>
                <a:t>称对于现有数据集的准确度大约是</a:t>
              </a:r>
              <a:r>
                <a:rPr lang="en-US" altLang="zh-CN" sz="2100" dirty="0">
                  <a:solidFill>
                    <a:srgbClr val="22232A"/>
                  </a:solidFill>
                  <a:ea typeface="字由点字典黑 45J" panose="00020600040101010101" charset="-122"/>
                  <a:sym typeface="+mn-ea"/>
                </a:rPr>
                <a:t>LEAP</a:t>
              </a:r>
              <a:r>
                <a:rPr lang="zh-CN" altLang="en-US" sz="2100" dirty="0">
                  <a:solidFill>
                    <a:srgbClr val="22232A"/>
                  </a:solidFill>
                  <a:ea typeface="字由点字典黑 45J" panose="00020600040101010101" charset="-122"/>
                  <a:sym typeface="+mn-ea"/>
                </a:rPr>
                <a:t>的三倍，但与</a:t>
              </a:r>
              <a:r>
                <a:rPr lang="en-US" altLang="zh-CN" sz="2100" dirty="0" err="1">
                  <a:solidFill>
                    <a:srgbClr val="22232A"/>
                  </a:solidFill>
                  <a:ea typeface="字由点字典黑 45J" panose="00020600040101010101" charset="-122"/>
                  <a:sym typeface="+mn-ea"/>
                </a:rPr>
                <a:t>DeepLabCut</a:t>
              </a:r>
              <a:r>
                <a:rPr lang="zh-CN" altLang="en-US" sz="2100" dirty="0">
                  <a:solidFill>
                    <a:srgbClr val="22232A"/>
                  </a:solidFill>
                  <a:ea typeface="字由点字典黑 45J" panose="00020600040101010101" charset="-122"/>
                  <a:sym typeface="+mn-ea"/>
                </a:rPr>
                <a:t>相似。</a:t>
              </a:r>
              <a:endParaRPr lang="en-US" sz="2100" spc="84" dirty="0">
                <a:solidFill>
                  <a:srgbClr val="000000"/>
                </a:solidFill>
                <a:ea typeface="字由点字典黑 45J" panose="00020600040101010101" charset="-122"/>
              </a:endParaRPr>
            </a:p>
          </p:txBody>
        </p:sp>
      </p:grpSp>
      <p:grpSp>
        <p:nvGrpSpPr>
          <p:cNvPr id="21" name="Group 21"/>
          <p:cNvGrpSpPr/>
          <p:nvPr/>
        </p:nvGrpSpPr>
        <p:grpSpPr>
          <a:xfrm>
            <a:off x="12760898" y="5649345"/>
            <a:ext cx="5258076" cy="2366097"/>
            <a:chOff x="-103259" y="-1128519"/>
            <a:chExt cx="4999350" cy="3154794"/>
          </a:xfrm>
        </p:grpSpPr>
        <p:sp>
          <p:nvSpPr>
            <p:cNvPr id="22" name="TextBox 22"/>
            <p:cNvSpPr txBox="1"/>
            <p:nvPr/>
          </p:nvSpPr>
          <p:spPr>
            <a:xfrm>
              <a:off x="0" y="-57150"/>
              <a:ext cx="4896091" cy="609141"/>
            </a:xfrm>
            <a:prstGeom prst="rect">
              <a:avLst/>
            </a:prstGeom>
          </p:spPr>
          <p:txBody>
            <a:bodyPr lIns="0" tIns="0" rIns="0" bIns="0" rtlCol="0" anchor="t">
              <a:spAutoFit/>
            </a:bodyPr>
            <a:lstStyle/>
            <a:p>
              <a:pPr algn="ctr">
                <a:lnSpc>
                  <a:spcPts val="3920"/>
                </a:lnSpc>
              </a:pPr>
              <a:endParaRPr lang="zh-CN" altLang="en-US" sz="2800" dirty="0">
                <a:solidFill>
                  <a:srgbClr val="000000"/>
                </a:solidFill>
                <a:ea typeface="字由点字典黑 55J Bold"/>
              </a:endParaRPr>
            </a:p>
          </p:txBody>
        </p:sp>
        <p:sp>
          <p:nvSpPr>
            <p:cNvPr id="23" name="TextBox 23"/>
            <p:cNvSpPr txBox="1"/>
            <p:nvPr/>
          </p:nvSpPr>
          <p:spPr>
            <a:xfrm>
              <a:off x="-103259" y="-1128519"/>
              <a:ext cx="4896091" cy="3154794"/>
            </a:xfrm>
            <a:prstGeom prst="rect">
              <a:avLst/>
            </a:prstGeom>
          </p:spPr>
          <p:txBody>
            <a:bodyPr lIns="0" tIns="0" rIns="0" bIns="0" rtlCol="0" anchor="t">
              <a:spAutoFit/>
            </a:bodyPr>
            <a:lstStyle/>
            <a:p>
              <a:pPr indent="0" algn="just" fontAlgn="auto">
                <a:lnSpc>
                  <a:spcPct val="150000"/>
                </a:lnSpc>
              </a:pPr>
              <a:r>
                <a:rPr lang="zh-CN" altLang="en-US" sz="2100" dirty="0">
                  <a:solidFill>
                    <a:srgbClr val="22232A"/>
                  </a:solidFill>
                  <a:ea typeface="字由点字典黑 45J" panose="00020600040101010101" charset="-122"/>
                  <a:sym typeface="+mn-ea"/>
                </a:rPr>
                <a:t>        神经网络应该对扰动和噪声具有鲁棒性：例如视频背景、动物外观和压缩算法的变化。截至目前，各种深度学习工具箱已经在来自相同分布的数据上进行了测试，这对于评估性能很重要，但都没有直接测试域外鲁棒性。</a:t>
              </a:r>
              <a:endParaRPr lang="en-US" sz="2100" spc="84" dirty="0">
                <a:solidFill>
                  <a:srgbClr val="000000"/>
                </a:solidFill>
                <a:ea typeface="字由点字典黑 45J" panose="00020600040101010101" charset="-122"/>
              </a:endParaRPr>
            </a:p>
          </p:txBody>
        </p:sp>
      </p:grpSp>
    </p:spTree>
    <p:extLst>
      <p:ext uri="{BB962C8B-B14F-4D97-AF65-F5344CB8AC3E}">
        <p14:creationId xmlns:p14="http://schemas.microsoft.com/office/powerpoint/2010/main" val="33609342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0dde8010-7bfc-430b-aa5e-e457f7619da0"/>
  <p:tag name="COMMONDATA" val="eyJoZGlkIjoiNGFiYThkNzc5MzIxODc3NThlNjQzNDc1ZWFlMDc1MWU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6.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7.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0.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7297.929133858268,&quot;width&quot;:12094.826771653543}"/>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TotalTime>
  <Words>2594</Words>
  <Application>Microsoft Office PowerPoint</Application>
  <PresentationFormat>自定义</PresentationFormat>
  <Paragraphs>164</Paragraphs>
  <Slides>27</Slides>
  <Notes>0</Notes>
  <HiddenSlides>0</HiddenSlides>
  <MMClips>1</MMClips>
  <ScaleCrop>false</ScaleCrop>
  <HeadingPairs>
    <vt:vector size="6" baseType="variant">
      <vt:variant>
        <vt:lpstr>已用的字体</vt:lpstr>
      </vt:variant>
      <vt:variant>
        <vt:i4>9</vt:i4>
      </vt:variant>
      <vt:variant>
        <vt:lpstr>主题</vt:lpstr>
      </vt:variant>
      <vt:variant>
        <vt:i4>7</vt:i4>
      </vt:variant>
      <vt:variant>
        <vt:lpstr>幻灯片标题</vt:lpstr>
      </vt:variant>
      <vt:variant>
        <vt:i4>27</vt:i4>
      </vt:variant>
    </vt:vector>
  </HeadingPairs>
  <TitlesOfParts>
    <vt:vector size="43" baseType="lpstr">
      <vt:lpstr>Open Sans 2</vt:lpstr>
      <vt:lpstr>字由点字典黑 55J</vt:lpstr>
      <vt:lpstr>微软雅黑</vt:lpstr>
      <vt:lpstr>Arial</vt:lpstr>
      <vt:lpstr>华文细黑</vt:lpstr>
      <vt:lpstr>Calibri</vt:lpstr>
      <vt:lpstr>Nirmala UI Semilight</vt:lpstr>
      <vt:lpstr>Wingdings</vt:lpstr>
      <vt:lpstr>Aileron Heavy</vt:lpstr>
      <vt:lpstr>4_自定义设计方案</vt:lpstr>
      <vt:lpstr>7_自定义设计方案</vt:lpstr>
      <vt:lpstr>3_自定义设计方案</vt:lpstr>
      <vt:lpstr>2_自定义设计方案</vt:lpstr>
      <vt:lpstr>5_自定义设计方案</vt:lpstr>
      <vt:lpstr>6_自定义设计方案</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蓝粉色简约插画年度总结会议演示文稿	</dc:title>
  <dc:creator/>
  <cp:lastModifiedBy>宋 泰霖</cp:lastModifiedBy>
  <cp:revision>74</cp:revision>
  <dcterms:created xsi:type="dcterms:W3CDTF">2006-08-16T00:00:00Z</dcterms:created>
  <dcterms:modified xsi:type="dcterms:W3CDTF">2023-05-27T14:59:10Z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4D4818F0256443579B0622758CF42136</vt:lpwstr>
  </property>
  <property fmtid="{D5CDD505-2E9C-101B-9397-08002B2CF9AE}" pid="3" name="KSOProductBuildVer">
    <vt:lpwstr>2052-11.1.0.13703</vt:lpwstr>
  </property>
</Properties>
</file>